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</p:sldMasterIdLst>
  <p:notesMasterIdLst>
    <p:notesMasterId r:id="rId16"/>
  </p:notesMasterIdLst>
  <p:sldIdLst>
    <p:sldId id="256" r:id="rId4"/>
    <p:sldId id="274" r:id="rId5"/>
    <p:sldId id="275" r:id="rId6"/>
    <p:sldId id="270" r:id="rId7"/>
    <p:sldId id="271" r:id="rId8"/>
    <p:sldId id="276" r:id="rId9"/>
    <p:sldId id="277" r:id="rId10"/>
    <p:sldId id="279" r:id="rId11"/>
    <p:sldId id="280" r:id="rId12"/>
    <p:sldId id="278" r:id="rId13"/>
    <p:sldId id="282" r:id="rId14"/>
    <p:sldId id="281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72" autoAdjust="0"/>
  </p:normalViewPr>
  <p:slideViewPr>
    <p:cSldViewPr>
      <p:cViewPr>
        <p:scale>
          <a:sx n="30" d="100"/>
          <a:sy n="30" d="100"/>
        </p:scale>
        <p:origin x="-884" y="-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20412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smtClean="0"/>
              <a:t>저희 팀의 가장 중요한 쟁점인 실감나는 악기 구현을 위해서 아이디어 발표 때 말씀 드렸던 구현 방식이 아닌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모션인식이 가능한 </a:t>
            </a:r>
            <a:r>
              <a:rPr lang="ko-KR" altLang="en-US" sz="2800" dirty="0" err="1" smtClean="0"/>
              <a:t>키넥트를</a:t>
            </a:r>
            <a:r>
              <a:rPr lang="ko-KR" altLang="en-US" sz="2800" dirty="0" smtClean="0"/>
              <a:t> 이용해서 여러 실험과 조사를 거쳤습니다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제 발표 뒤의 다른 팀원들의 발표를 보시면 아시겠지만 가장 중요한 악기 구현을 좀더 세세히 알아 보기 위해 각자 다양한 악기 </a:t>
            </a:r>
            <a:r>
              <a:rPr lang="ko-KR" altLang="en-US" sz="2800" dirty="0" err="1" smtClean="0"/>
              <a:t>킷을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키넥트로</a:t>
            </a:r>
            <a:r>
              <a:rPr lang="ko-KR" altLang="en-US" sz="2800" dirty="0" smtClean="0"/>
              <a:t> 구현하는 것을 핵심기술로 맡아서 따로 조사와 실험을 거쳤고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</a:t>
            </a:r>
            <a:r>
              <a:rPr kumimoji="0" lang="ko-KR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Apple SD 산돌고딕 Neo 옅은체"/>
              </a:rPr>
              <a:t>현실적으로 문제점이 무엇인지</a:t>
            </a: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Apple SD 산돌고딕 Neo 옅은체"/>
              </a:rPr>
              <a:t>, </a:t>
            </a:r>
            <a:r>
              <a:rPr lang="ko-KR" altLang="en-US" sz="2800" dirty="0" smtClean="0"/>
              <a:t>해결할 방법은 무엇이 있는지 알아 보면서 가능한 </a:t>
            </a:r>
            <a:r>
              <a:rPr kumimoji="0" lang="ko-KR" alt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Apple SD 산돌고딕 Neo 옅은체"/>
              </a:rPr>
              <a:t>최적의 구현방향을 잡아가고 있는 중입니다</a:t>
            </a: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Apple SD 산돌고딕 Neo 옅은체"/>
              </a:rPr>
              <a:t>. </a:t>
            </a:r>
            <a:endParaRPr kumimoji="0" lang="ko-KR" altLang="en-US" sz="2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Apple SD 산돌고딕 Neo 옅은체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91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9" y="2303863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9" y="7072315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9" y="8947549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9" y="6000357"/>
            <a:ext cx="14716126" cy="9652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‘여기에 인용을 입력하십시오.’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fld id="{3800C173-BD2D-4F9B-A56D-CFEB402DB3D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0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182880" tIns="91440" rIns="182880" bIns="91440" anchor="b"/>
          <a:lstStyle>
            <a:lvl1pPr algn="ctr">
              <a:defRPr sz="12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530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66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700" y="3419481"/>
            <a:ext cx="21031200" cy="5705474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12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63700" y="9178931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28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88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6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9581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79581" y="5010150"/>
            <a:ext cx="10315574" cy="73691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87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5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71"/>
            <a:ext cx="13751720" cy="83224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9" y="9447610"/>
            <a:ext cx="14716126" cy="2000252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9" y="11519299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880107" y="13001626"/>
            <a:ext cx="605938" cy="51360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15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81" y="914400"/>
            <a:ext cx="7864474" cy="3200400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6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66376" y="1974855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81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58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81" y="914400"/>
            <a:ext cx="7864474" cy="3200400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6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366376" y="1974855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81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59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5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03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 vert="eaVert"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66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182880" tIns="91440" rIns="182880" bIns="91440" anchor="b"/>
          <a:lstStyle>
            <a:lvl1pPr algn="ctr">
              <a:defRPr sz="12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33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12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12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7518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87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중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9" y="4536285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94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1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6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27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</p:spPr>
        <p:txBody>
          <a:bodyPr lIns="182880" tIns="91440" rIns="182880" bIns="91440" anchor="b"/>
          <a:lstStyle>
            <a:lvl1pPr>
              <a:defRPr sz="6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581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66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  <a:prstGeom prst="rect">
            <a:avLst/>
          </a:prstGeom>
        </p:spPr>
        <p:txBody>
          <a:bodyPr vert="eaVert" lIns="182880" tIns="91440" rIns="182880" bIns="91440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C173-BD2D-4F9B-A56D-CFEB402DB3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lIns="182880" tIns="91440" rIns="182880" bIns="91440"/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87C03-054B-4F42-9E8E-8D8FD98DE8A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6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7" y="892969"/>
            <a:ext cx="7500938" cy="5607846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7" y="6697266"/>
            <a:ext cx="7500938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2"/>
            <a:ext cx="7500938" cy="884039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7" y="366117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defRPr sz="3800"/>
            </a:lvl1pPr>
            <a:lvl2pPr marL="808264" indent="-465364">
              <a:spcBef>
                <a:spcPts val="3200"/>
              </a:spcBef>
              <a:defRPr sz="3800"/>
            </a:lvl2pPr>
            <a:lvl3pPr marL="1151164" indent="-465364">
              <a:spcBef>
                <a:spcPts val="3200"/>
              </a:spcBef>
              <a:defRPr sz="3800"/>
            </a:lvl3pPr>
            <a:lvl4pPr marL="1494064" indent="-465364">
              <a:spcBef>
                <a:spcPts val="3200"/>
              </a:spcBef>
              <a:defRPr sz="3800"/>
            </a:lvl4pPr>
            <a:lvl5pPr marL="1836964" indent="-465364">
              <a:spcBef>
                <a:spcPts val="32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5" y="1785941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10"/>
            <a:ext cx="7500938" cy="53042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4" y="1250156"/>
            <a:ext cx="7500940" cy="53042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7" y="1250156"/>
            <a:ext cx="7500938" cy="112156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5" y="625081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5" y="366117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8" tIns="71438" rIns="71438" bIns="71438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880107" y="13010554"/>
            <a:ext cx="605938" cy="513604"/>
          </a:xfrm>
          <a:prstGeom prst="rect">
            <a:avLst/>
          </a:prstGeom>
          <a:ln w="12700">
            <a:miter lim="400000"/>
          </a:ln>
        </p:spPr>
        <p:txBody>
          <a:bodyPr wrap="none" lIns="71438" tIns="71438" rIns="71438" bIns="71438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5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617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10618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506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9508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395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8398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284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7288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173362" marR="0" indent="-617362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latinLnBrk="1" hangingPunct="1"/>
            <a:fld id="{3800C173-BD2D-4F9B-A56D-CFEB402DB3D8}" type="datetimeFigureOut">
              <a:rPr lang="ko-KR" altLang="en-US" kern="1200" smtClean="0">
                <a:solidFill>
                  <a:prstClr val="black">
                    <a:tint val="75000"/>
                  </a:prstClr>
                </a:solidFill>
              </a:rPr>
              <a:pPr defTabSz="1828800" latinLnBrk="1" hangingPunct="1"/>
              <a:t>2018-10-11</a:t>
            </a:fld>
            <a:endParaRPr lang="ko-KR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latinLnBrk="1" hangingPunct="1"/>
            <a:fld id="{27D87C03-054B-4F42-9E8E-8D8FD98DE8A8}" type="slidenum">
              <a:rPr lang="ko-KR" altLang="en-US" kern="1200" smtClean="0">
                <a:solidFill>
                  <a:prstClr val="black">
                    <a:tint val="75000"/>
                  </a:prstClr>
                </a:solidFill>
              </a:rPr>
              <a:pPr defTabSz="1828800" latinLnBrk="1" hangingPunct="1"/>
              <a:t>‹#›</a:t>
            </a:fld>
            <a:endParaRPr lang="ko-KR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2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latinLnBrk="1" hangingPunct="1"/>
            <a:fld id="{3800C173-BD2D-4F9B-A56D-CFEB402DB3D8}" type="datetimeFigureOut">
              <a:rPr lang="ko-KR" altLang="en-US" kern="1200" smtClean="0">
                <a:solidFill>
                  <a:prstClr val="black">
                    <a:tint val="75000"/>
                  </a:prstClr>
                </a:solidFill>
              </a:rPr>
              <a:pPr defTabSz="1828800" latinLnBrk="1" hangingPunct="1"/>
              <a:t>2018-10-11</a:t>
            </a:fld>
            <a:endParaRPr lang="ko-KR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latinLnBrk="1" hangingPunct="1"/>
            <a:fld id="{27D87C03-054B-4F42-9E8E-8D8FD98DE8A8}" type="slidenum">
              <a:rPr lang="ko-KR" altLang="en-US" kern="1200" smtClean="0">
                <a:solidFill>
                  <a:prstClr val="black">
                    <a:tint val="75000"/>
                  </a:prstClr>
                </a:solidFill>
              </a:rPr>
              <a:pPr defTabSz="1828800" latinLnBrk="1" hangingPunct="1"/>
              <a:t>‹#›</a:t>
            </a:fld>
            <a:endParaRPr lang="ko-KR" alt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0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9689715" y="4985795"/>
            <a:ext cx="5004574" cy="1621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KBIZ한마음고딕 B"/>
                <a:ea typeface="KBIZ한마음고딕 B"/>
                <a:cs typeface="KBIZ한마음고딕 B"/>
                <a:sym typeface="KBIZ한마음고딕 B"/>
              </a:defRPr>
            </a:lvl1pPr>
          </a:lstStyle>
          <a:p>
            <a:r>
              <a:rPr lang="en-US" sz="9600" dirty="0">
                <a:latin typeface="Gill Sans Ultra Bold Condensed" pitchFamily="34" charset="0"/>
              </a:rPr>
              <a:t>Harmony</a:t>
            </a:r>
            <a:endParaRPr dirty="0">
              <a:latin typeface="Gill Sans Ultra Bold Condensed" pitchFamily="34" charset="0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10067111" y="7434064"/>
            <a:ext cx="4299254" cy="91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>
                <a:solidFill>
                  <a:srgbClr val="FFFFFF"/>
                </a:solidFill>
                <a:latin typeface="KBIZ한마음고딕 L"/>
                <a:ea typeface="KBIZ한마음고딕 L"/>
                <a:cs typeface="KBIZ한마음고딕 L"/>
                <a:sym typeface="KBIZ한마음고딕 L"/>
              </a:defRPr>
            </a:lvl1pPr>
          </a:lstStyle>
          <a:p>
            <a:r>
              <a:rPr lang="en-US" dirty="0" smtClean="0">
                <a:latin typeface="Gill Sans Ultra Bold" pitchFamily="34" charset="0"/>
              </a:rPr>
              <a:t>-Drum kit-</a:t>
            </a:r>
            <a:endParaRPr dirty="0">
              <a:latin typeface="Gill Sans Ultra Bold" pitchFamily="34" charset="0"/>
            </a:endParaRPr>
          </a:p>
        </p:txBody>
      </p:sp>
      <p:sp>
        <p:nvSpPr>
          <p:cNvPr id="7" name="Shape 123"/>
          <p:cNvSpPr/>
          <p:nvPr/>
        </p:nvSpPr>
        <p:spPr>
          <a:xfrm>
            <a:off x="17443474" y="10028628"/>
            <a:ext cx="5599288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>
                <a:solidFill>
                  <a:srgbClr val="FFFFFF"/>
                </a:solidFill>
                <a:latin typeface="KBIZ한마음고딕 L"/>
                <a:ea typeface="KBIZ한마음고딕 L"/>
                <a:cs typeface="KBIZ한마음고딕 L"/>
                <a:sym typeface="KBIZ한마음고딕 L"/>
              </a:defRPr>
            </a:lvl1pPr>
          </a:lstStyle>
          <a:p>
            <a:pPr algn="l"/>
            <a:r>
              <a:rPr lang="en-US" dirty="0" smtClean="0">
                <a:solidFill>
                  <a:schemeClr val="tx1"/>
                </a:solidFill>
              </a:rPr>
              <a:t>Team Ensemble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201300817 </a:t>
            </a:r>
            <a:r>
              <a:rPr lang="ko-KR" altLang="en-US" dirty="0" smtClean="0">
                <a:solidFill>
                  <a:schemeClr val="tx1"/>
                </a:solidFill>
              </a:rPr>
              <a:t>김준영</a:t>
            </a: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312685" y="-149776"/>
            <a:ext cx="6068926" cy="5639624"/>
            <a:chOff x="8487076" y="-182451"/>
            <a:chExt cx="3722095" cy="3810001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9128974" y="-182451"/>
              <a:ext cx="3080197" cy="3080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4031825">
              <a:off x="10584311" y="745837"/>
              <a:ext cx="162647" cy="258714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37"/>
            <p:cNvSpPr>
              <a:spLocks noEditPoints="1"/>
            </p:cNvSpPr>
            <p:nvPr/>
          </p:nvSpPr>
          <p:spPr bwMode="auto">
            <a:xfrm rot="4950700">
              <a:off x="10879557" y="2280636"/>
              <a:ext cx="430213" cy="538163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0"/>
            <p:cNvSpPr>
              <a:spLocks noEditPoints="1"/>
            </p:cNvSpPr>
            <p:nvPr/>
          </p:nvSpPr>
          <p:spPr bwMode="auto">
            <a:xfrm rot="21230936">
              <a:off x="10812189" y="1536996"/>
              <a:ext cx="782638" cy="635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46"/>
            <p:cNvSpPr>
              <a:spLocks noEditPoints="1"/>
            </p:cNvSpPr>
            <p:nvPr/>
          </p:nvSpPr>
          <p:spPr bwMode="auto">
            <a:xfrm rot="14031825">
              <a:off x="11530531" y="2491128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497"/>
            <p:cNvSpPr>
              <a:spLocks/>
            </p:cNvSpPr>
            <p:nvPr/>
          </p:nvSpPr>
          <p:spPr bwMode="auto">
            <a:xfrm rot="1694646">
              <a:off x="11891946" y="3039650"/>
              <a:ext cx="300038" cy="538163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8933543" y="-182451"/>
              <a:ext cx="3262648" cy="32626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843391" y="-90152"/>
              <a:ext cx="3352800" cy="3352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8660940" y="-90152"/>
              <a:ext cx="3535251" cy="3535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8487076" y="-81565"/>
              <a:ext cx="3709115" cy="37091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35"/>
            <p:cNvSpPr>
              <a:spLocks noEditPoints="1"/>
            </p:cNvSpPr>
            <p:nvPr/>
          </p:nvSpPr>
          <p:spPr bwMode="auto">
            <a:xfrm rot="1185559">
              <a:off x="9734590" y="456303"/>
              <a:ext cx="544513" cy="441325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54"/>
            <p:cNvSpPr>
              <a:spLocks noEditPoints="1"/>
            </p:cNvSpPr>
            <p:nvPr/>
          </p:nvSpPr>
          <p:spPr bwMode="auto">
            <a:xfrm rot="19322389">
              <a:off x="8823588" y="37082"/>
              <a:ext cx="868363" cy="7747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 rot="3259799">
              <a:off x="9786415" y="1068977"/>
              <a:ext cx="541338" cy="658813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497"/>
            <p:cNvSpPr>
              <a:spLocks/>
            </p:cNvSpPr>
            <p:nvPr/>
          </p:nvSpPr>
          <p:spPr bwMode="auto">
            <a:xfrm>
              <a:off x="10261068" y="1661966"/>
              <a:ext cx="300038" cy="538163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982201" y="3296349"/>
            <a:ext cx="12419602" cy="5494631"/>
            <a:chOff x="2363637" y="1931048"/>
            <a:chExt cx="8068114" cy="2511878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2911901" y="3926731"/>
              <a:ext cx="5874815" cy="17770"/>
            </a:xfrm>
            <a:prstGeom prst="line">
              <a:avLst/>
            </a:prstGeom>
            <a:ln w="825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122269" y="2861371"/>
              <a:ext cx="4501984" cy="858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600" spc="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Harmony</a:t>
              </a:r>
              <a:endParaRPr lang="en-US" altLang="ko-KR" sz="11600" spc="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2363637" y="1931048"/>
              <a:ext cx="8068114" cy="2123532"/>
              <a:chOff x="2363637" y="1931048"/>
              <a:chExt cx="8068114" cy="2123532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2363637" y="1931048"/>
                <a:ext cx="1317625" cy="2027238"/>
                <a:chOff x="3108326" y="4732338"/>
                <a:chExt cx="1317625" cy="2027238"/>
              </a:xfrm>
            </p:grpSpPr>
            <p:sp>
              <p:nvSpPr>
                <p:cNvPr id="53" name="Freeform 60"/>
                <p:cNvSpPr>
                  <a:spLocks noEditPoints="1"/>
                </p:cNvSpPr>
                <p:nvPr/>
              </p:nvSpPr>
              <p:spPr bwMode="auto">
                <a:xfrm>
                  <a:off x="3108326" y="4732338"/>
                  <a:ext cx="1317625" cy="2027238"/>
                </a:xfrm>
                <a:custGeom>
                  <a:avLst/>
                  <a:gdLst>
                    <a:gd name="T0" fmla="*/ 117 w 830"/>
                    <a:gd name="T1" fmla="*/ 467 h 1277"/>
                    <a:gd name="T2" fmla="*/ 195 w 830"/>
                    <a:gd name="T3" fmla="*/ 716 h 1277"/>
                    <a:gd name="T4" fmla="*/ 229 w 830"/>
                    <a:gd name="T5" fmla="*/ 980 h 1277"/>
                    <a:gd name="T6" fmla="*/ 220 w 830"/>
                    <a:gd name="T7" fmla="*/ 1160 h 1277"/>
                    <a:gd name="T8" fmla="*/ 296 w 830"/>
                    <a:gd name="T9" fmla="*/ 1215 h 1277"/>
                    <a:gd name="T10" fmla="*/ 334 w 830"/>
                    <a:gd name="T11" fmla="*/ 1241 h 1277"/>
                    <a:gd name="T12" fmla="*/ 342 w 830"/>
                    <a:gd name="T13" fmla="*/ 1043 h 1277"/>
                    <a:gd name="T14" fmla="*/ 334 w 830"/>
                    <a:gd name="T15" fmla="*/ 718 h 1277"/>
                    <a:gd name="T16" fmla="*/ 307 w 830"/>
                    <a:gd name="T17" fmla="*/ 478 h 1277"/>
                    <a:gd name="T18" fmla="*/ 257 w 830"/>
                    <a:gd name="T19" fmla="*/ 400 h 1277"/>
                    <a:gd name="T20" fmla="*/ 93 w 830"/>
                    <a:gd name="T21" fmla="*/ 340 h 1277"/>
                    <a:gd name="T22" fmla="*/ 763 w 830"/>
                    <a:gd name="T23" fmla="*/ 194 h 1277"/>
                    <a:gd name="T24" fmla="*/ 661 w 830"/>
                    <a:gd name="T25" fmla="*/ 233 h 1277"/>
                    <a:gd name="T26" fmla="*/ 383 w 830"/>
                    <a:gd name="T27" fmla="*/ 366 h 1277"/>
                    <a:gd name="T28" fmla="*/ 304 w 830"/>
                    <a:gd name="T29" fmla="*/ 406 h 1277"/>
                    <a:gd name="T30" fmla="*/ 334 w 830"/>
                    <a:gd name="T31" fmla="*/ 517 h 1277"/>
                    <a:gd name="T32" fmla="*/ 351 w 830"/>
                    <a:gd name="T33" fmla="*/ 707 h 1277"/>
                    <a:gd name="T34" fmla="*/ 360 w 830"/>
                    <a:gd name="T35" fmla="*/ 1043 h 1277"/>
                    <a:gd name="T36" fmla="*/ 355 w 830"/>
                    <a:gd name="T37" fmla="*/ 1225 h 1277"/>
                    <a:gd name="T38" fmla="*/ 472 w 830"/>
                    <a:gd name="T39" fmla="*/ 1258 h 1277"/>
                    <a:gd name="T40" fmla="*/ 738 w 830"/>
                    <a:gd name="T41" fmla="*/ 1182 h 1277"/>
                    <a:gd name="T42" fmla="*/ 788 w 830"/>
                    <a:gd name="T43" fmla="*/ 885 h 1277"/>
                    <a:gd name="T44" fmla="*/ 812 w 830"/>
                    <a:gd name="T45" fmla="*/ 489 h 1277"/>
                    <a:gd name="T46" fmla="*/ 796 w 830"/>
                    <a:gd name="T47" fmla="*/ 268 h 1277"/>
                    <a:gd name="T48" fmla="*/ 782 w 830"/>
                    <a:gd name="T49" fmla="*/ 184 h 1277"/>
                    <a:gd name="T50" fmla="*/ 271 w 830"/>
                    <a:gd name="T51" fmla="*/ 150 h 1277"/>
                    <a:gd name="T52" fmla="*/ 24 w 830"/>
                    <a:gd name="T53" fmla="*/ 289 h 1277"/>
                    <a:gd name="T54" fmla="*/ 228 w 830"/>
                    <a:gd name="T55" fmla="*/ 373 h 1277"/>
                    <a:gd name="T56" fmla="*/ 354 w 830"/>
                    <a:gd name="T57" fmla="*/ 358 h 1277"/>
                    <a:gd name="T58" fmla="*/ 532 w 830"/>
                    <a:gd name="T59" fmla="*/ 269 h 1277"/>
                    <a:gd name="T60" fmla="*/ 745 w 830"/>
                    <a:gd name="T61" fmla="*/ 179 h 1277"/>
                    <a:gd name="T62" fmla="*/ 774 w 830"/>
                    <a:gd name="T63" fmla="*/ 163 h 1277"/>
                    <a:gd name="T64" fmla="*/ 693 w 830"/>
                    <a:gd name="T65" fmla="*/ 97 h 1277"/>
                    <a:gd name="T66" fmla="*/ 597 w 830"/>
                    <a:gd name="T67" fmla="*/ 43 h 1277"/>
                    <a:gd name="T68" fmla="*/ 537 w 830"/>
                    <a:gd name="T69" fmla="*/ 17 h 1277"/>
                    <a:gd name="T70" fmla="*/ 540 w 830"/>
                    <a:gd name="T71" fmla="*/ 2 h 1277"/>
                    <a:gd name="T72" fmla="*/ 606 w 830"/>
                    <a:gd name="T73" fmla="*/ 26 h 1277"/>
                    <a:gd name="T74" fmla="*/ 712 w 830"/>
                    <a:gd name="T75" fmla="*/ 88 h 1277"/>
                    <a:gd name="T76" fmla="*/ 770 w 830"/>
                    <a:gd name="T77" fmla="*/ 132 h 1277"/>
                    <a:gd name="T78" fmla="*/ 796 w 830"/>
                    <a:gd name="T79" fmla="*/ 163 h 1277"/>
                    <a:gd name="T80" fmla="*/ 803 w 830"/>
                    <a:gd name="T81" fmla="*/ 191 h 1277"/>
                    <a:gd name="T82" fmla="*/ 830 w 830"/>
                    <a:gd name="T83" fmla="*/ 441 h 1277"/>
                    <a:gd name="T84" fmla="*/ 816 w 830"/>
                    <a:gd name="T85" fmla="*/ 804 h 1277"/>
                    <a:gd name="T86" fmla="*/ 778 w 830"/>
                    <a:gd name="T87" fmla="*/ 1092 h 1277"/>
                    <a:gd name="T88" fmla="*/ 732 w 830"/>
                    <a:gd name="T89" fmla="*/ 1264 h 1277"/>
                    <a:gd name="T90" fmla="*/ 727 w 830"/>
                    <a:gd name="T91" fmla="*/ 1272 h 1277"/>
                    <a:gd name="T92" fmla="*/ 719 w 830"/>
                    <a:gd name="T93" fmla="*/ 1276 h 1277"/>
                    <a:gd name="T94" fmla="*/ 407 w 830"/>
                    <a:gd name="T95" fmla="*/ 1277 h 1277"/>
                    <a:gd name="T96" fmla="*/ 341 w 830"/>
                    <a:gd name="T97" fmla="*/ 1272 h 1277"/>
                    <a:gd name="T98" fmla="*/ 337 w 830"/>
                    <a:gd name="T99" fmla="*/ 1266 h 1277"/>
                    <a:gd name="T100" fmla="*/ 329 w 830"/>
                    <a:gd name="T101" fmla="*/ 1260 h 1277"/>
                    <a:gd name="T102" fmla="*/ 316 w 830"/>
                    <a:gd name="T103" fmla="*/ 1253 h 1277"/>
                    <a:gd name="T104" fmla="*/ 232 w 830"/>
                    <a:gd name="T105" fmla="*/ 1191 h 1277"/>
                    <a:gd name="T106" fmla="*/ 206 w 830"/>
                    <a:gd name="T107" fmla="*/ 1170 h 1277"/>
                    <a:gd name="T108" fmla="*/ 202 w 830"/>
                    <a:gd name="T109" fmla="*/ 1162 h 1277"/>
                    <a:gd name="T110" fmla="*/ 203 w 830"/>
                    <a:gd name="T111" fmla="*/ 894 h 1277"/>
                    <a:gd name="T112" fmla="*/ 155 w 830"/>
                    <a:gd name="T113" fmla="*/ 629 h 1277"/>
                    <a:gd name="T114" fmla="*/ 54 w 830"/>
                    <a:gd name="T115" fmla="*/ 381 h 1277"/>
                    <a:gd name="T116" fmla="*/ 10 w 830"/>
                    <a:gd name="T117" fmla="*/ 296 h 1277"/>
                    <a:gd name="T118" fmla="*/ 2 w 830"/>
                    <a:gd name="T119" fmla="*/ 293 h 1277"/>
                    <a:gd name="T120" fmla="*/ 2 w 830"/>
                    <a:gd name="T121" fmla="*/ 284 h 1277"/>
                    <a:gd name="T122" fmla="*/ 131 w 830"/>
                    <a:gd name="T123" fmla="*/ 205 h 1277"/>
                    <a:gd name="T124" fmla="*/ 394 w 830"/>
                    <a:gd name="T125" fmla="*/ 65 h 1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30" h="1277">
                      <a:moveTo>
                        <a:pt x="37" y="313"/>
                      </a:moveTo>
                      <a:lnTo>
                        <a:pt x="79" y="389"/>
                      </a:lnTo>
                      <a:lnTo>
                        <a:pt x="117" y="467"/>
                      </a:lnTo>
                      <a:lnTo>
                        <a:pt x="148" y="548"/>
                      </a:lnTo>
                      <a:lnTo>
                        <a:pt x="175" y="631"/>
                      </a:lnTo>
                      <a:lnTo>
                        <a:pt x="195" y="716"/>
                      </a:lnTo>
                      <a:lnTo>
                        <a:pt x="212" y="802"/>
                      </a:lnTo>
                      <a:lnTo>
                        <a:pt x="224" y="891"/>
                      </a:lnTo>
                      <a:lnTo>
                        <a:pt x="229" y="980"/>
                      </a:lnTo>
                      <a:lnTo>
                        <a:pt x="227" y="1071"/>
                      </a:lnTo>
                      <a:lnTo>
                        <a:pt x="218" y="1158"/>
                      </a:lnTo>
                      <a:lnTo>
                        <a:pt x="220" y="1160"/>
                      </a:lnTo>
                      <a:lnTo>
                        <a:pt x="246" y="1175"/>
                      </a:lnTo>
                      <a:lnTo>
                        <a:pt x="271" y="1195"/>
                      </a:lnTo>
                      <a:lnTo>
                        <a:pt x="296" y="1215"/>
                      </a:lnTo>
                      <a:lnTo>
                        <a:pt x="307" y="1222"/>
                      </a:lnTo>
                      <a:lnTo>
                        <a:pt x="321" y="1232"/>
                      </a:lnTo>
                      <a:lnTo>
                        <a:pt x="334" y="1241"/>
                      </a:lnTo>
                      <a:lnTo>
                        <a:pt x="335" y="1196"/>
                      </a:lnTo>
                      <a:lnTo>
                        <a:pt x="338" y="1152"/>
                      </a:lnTo>
                      <a:lnTo>
                        <a:pt x="342" y="1043"/>
                      </a:lnTo>
                      <a:lnTo>
                        <a:pt x="342" y="934"/>
                      </a:lnTo>
                      <a:lnTo>
                        <a:pt x="339" y="827"/>
                      </a:lnTo>
                      <a:lnTo>
                        <a:pt x="334" y="718"/>
                      </a:lnTo>
                      <a:lnTo>
                        <a:pt x="325" y="611"/>
                      </a:lnTo>
                      <a:lnTo>
                        <a:pt x="317" y="543"/>
                      </a:lnTo>
                      <a:lnTo>
                        <a:pt x="307" y="478"/>
                      </a:lnTo>
                      <a:lnTo>
                        <a:pt x="291" y="412"/>
                      </a:lnTo>
                      <a:lnTo>
                        <a:pt x="290" y="411"/>
                      </a:lnTo>
                      <a:lnTo>
                        <a:pt x="257" y="400"/>
                      </a:lnTo>
                      <a:lnTo>
                        <a:pt x="224" y="391"/>
                      </a:lnTo>
                      <a:lnTo>
                        <a:pt x="151" y="364"/>
                      </a:lnTo>
                      <a:lnTo>
                        <a:pt x="93" y="340"/>
                      </a:lnTo>
                      <a:lnTo>
                        <a:pt x="37" y="313"/>
                      </a:lnTo>
                      <a:close/>
                      <a:moveTo>
                        <a:pt x="782" y="184"/>
                      </a:moveTo>
                      <a:lnTo>
                        <a:pt x="763" y="194"/>
                      </a:lnTo>
                      <a:lnTo>
                        <a:pt x="744" y="200"/>
                      </a:lnTo>
                      <a:lnTo>
                        <a:pt x="724" y="208"/>
                      </a:lnTo>
                      <a:lnTo>
                        <a:pt x="661" y="233"/>
                      </a:lnTo>
                      <a:lnTo>
                        <a:pt x="538" y="286"/>
                      </a:lnTo>
                      <a:lnTo>
                        <a:pt x="460" y="326"/>
                      </a:lnTo>
                      <a:lnTo>
                        <a:pt x="383" y="366"/>
                      </a:lnTo>
                      <a:lnTo>
                        <a:pt x="304" y="406"/>
                      </a:lnTo>
                      <a:lnTo>
                        <a:pt x="304" y="406"/>
                      </a:lnTo>
                      <a:lnTo>
                        <a:pt x="304" y="406"/>
                      </a:lnTo>
                      <a:lnTo>
                        <a:pt x="318" y="441"/>
                      </a:lnTo>
                      <a:lnTo>
                        <a:pt x="328" y="479"/>
                      </a:lnTo>
                      <a:lnTo>
                        <a:pt x="334" y="517"/>
                      </a:lnTo>
                      <a:lnTo>
                        <a:pt x="338" y="556"/>
                      </a:lnTo>
                      <a:lnTo>
                        <a:pt x="342" y="594"/>
                      </a:lnTo>
                      <a:lnTo>
                        <a:pt x="351" y="707"/>
                      </a:lnTo>
                      <a:lnTo>
                        <a:pt x="358" y="818"/>
                      </a:lnTo>
                      <a:lnTo>
                        <a:pt x="360" y="931"/>
                      </a:lnTo>
                      <a:lnTo>
                        <a:pt x="360" y="1043"/>
                      </a:lnTo>
                      <a:lnTo>
                        <a:pt x="358" y="1152"/>
                      </a:lnTo>
                      <a:lnTo>
                        <a:pt x="356" y="1188"/>
                      </a:lnTo>
                      <a:lnTo>
                        <a:pt x="355" y="1225"/>
                      </a:lnTo>
                      <a:lnTo>
                        <a:pt x="350" y="1262"/>
                      </a:lnTo>
                      <a:lnTo>
                        <a:pt x="411" y="1258"/>
                      </a:lnTo>
                      <a:lnTo>
                        <a:pt x="472" y="1258"/>
                      </a:lnTo>
                      <a:lnTo>
                        <a:pt x="532" y="1258"/>
                      </a:lnTo>
                      <a:lnTo>
                        <a:pt x="716" y="1257"/>
                      </a:lnTo>
                      <a:lnTo>
                        <a:pt x="738" y="1182"/>
                      </a:lnTo>
                      <a:lnTo>
                        <a:pt x="755" y="1106"/>
                      </a:lnTo>
                      <a:lnTo>
                        <a:pt x="770" y="1029"/>
                      </a:lnTo>
                      <a:lnTo>
                        <a:pt x="788" y="885"/>
                      </a:lnTo>
                      <a:lnTo>
                        <a:pt x="803" y="741"/>
                      </a:lnTo>
                      <a:lnTo>
                        <a:pt x="810" y="597"/>
                      </a:lnTo>
                      <a:lnTo>
                        <a:pt x="812" y="489"/>
                      </a:lnTo>
                      <a:lnTo>
                        <a:pt x="808" y="382"/>
                      </a:lnTo>
                      <a:lnTo>
                        <a:pt x="803" y="324"/>
                      </a:lnTo>
                      <a:lnTo>
                        <a:pt x="796" y="268"/>
                      </a:lnTo>
                      <a:lnTo>
                        <a:pt x="788" y="216"/>
                      </a:lnTo>
                      <a:lnTo>
                        <a:pt x="783" y="188"/>
                      </a:lnTo>
                      <a:lnTo>
                        <a:pt x="782" y="184"/>
                      </a:lnTo>
                      <a:close/>
                      <a:moveTo>
                        <a:pt x="537" y="17"/>
                      </a:moveTo>
                      <a:lnTo>
                        <a:pt x="403" y="82"/>
                      </a:lnTo>
                      <a:lnTo>
                        <a:pt x="271" y="150"/>
                      </a:lnTo>
                      <a:lnTo>
                        <a:pt x="189" y="196"/>
                      </a:lnTo>
                      <a:lnTo>
                        <a:pt x="106" y="243"/>
                      </a:lnTo>
                      <a:lnTo>
                        <a:pt x="24" y="289"/>
                      </a:lnTo>
                      <a:lnTo>
                        <a:pt x="89" y="318"/>
                      </a:lnTo>
                      <a:lnTo>
                        <a:pt x="156" y="347"/>
                      </a:lnTo>
                      <a:lnTo>
                        <a:pt x="228" y="373"/>
                      </a:lnTo>
                      <a:lnTo>
                        <a:pt x="262" y="383"/>
                      </a:lnTo>
                      <a:lnTo>
                        <a:pt x="296" y="394"/>
                      </a:lnTo>
                      <a:lnTo>
                        <a:pt x="354" y="358"/>
                      </a:lnTo>
                      <a:lnTo>
                        <a:pt x="411" y="327"/>
                      </a:lnTo>
                      <a:lnTo>
                        <a:pt x="472" y="297"/>
                      </a:lnTo>
                      <a:lnTo>
                        <a:pt x="532" y="269"/>
                      </a:lnTo>
                      <a:lnTo>
                        <a:pt x="653" y="216"/>
                      </a:lnTo>
                      <a:lnTo>
                        <a:pt x="715" y="191"/>
                      </a:lnTo>
                      <a:lnTo>
                        <a:pt x="745" y="179"/>
                      </a:lnTo>
                      <a:lnTo>
                        <a:pt x="774" y="170"/>
                      </a:lnTo>
                      <a:lnTo>
                        <a:pt x="774" y="167"/>
                      </a:lnTo>
                      <a:lnTo>
                        <a:pt x="774" y="163"/>
                      </a:lnTo>
                      <a:lnTo>
                        <a:pt x="750" y="139"/>
                      </a:lnTo>
                      <a:lnTo>
                        <a:pt x="723" y="116"/>
                      </a:lnTo>
                      <a:lnTo>
                        <a:pt x="693" y="97"/>
                      </a:lnTo>
                      <a:lnTo>
                        <a:pt x="664" y="78"/>
                      </a:lnTo>
                      <a:lnTo>
                        <a:pt x="631" y="60"/>
                      </a:lnTo>
                      <a:lnTo>
                        <a:pt x="597" y="43"/>
                      </a:lnTo>
                      <a:lnTo>
                        <a:pt x="578" y="35"/>
                      </a:lnTo>
                      <a:lnTo>
                        <a:pt x="557" y="27"/>
                      </a:lnTo>
                      <a:lnTo>
                        <a:pt x="537" y="17"/>
                      </a:lnTo>
                      <a:close/>
                      <a:moveTo>
                        <a:pt x="533" y="0"/>
                      </a:moveTo>
                      <a:lnTo>
                        <a:pt x="536" y="0"/>
                      </a:lnTo>
                      <a:lnTo>
                        <a:pt x="540" y="2"/>
                      </a:lnTo>
                      <a:lnTo>
                        <a:pt x="562" y="8"/>
                      </a:lnTo>
                      <a:lnTo>
                        <a:pt x="585" y="17"/>
                      </a:lnTo>
                      <a:lnTo>
                        <a:pt x="606" y="26"/>
                      </a:lnTo>
                      <a:lnTo>
                        <a:pt x="644" y="46"/>
                      </a:lnTo>
                      <a:lnTo>
                        <a:pt x="680" y="65"/>
                      </a:lnTo>
                      <a:lnTo>
                        <a:pt x="712" y="88"/>
                      </a:lnTo>
                      <a:lnTo>
                        <a:pt x="744" y="111"/>
                      </a:lnTo>
                      <a:lnTo>
                        <a:pt x="757" y="120"/>
                      </a:lnTo>
                      <a:lnTo>
                        <a:pt x="770" y="132"/>
                      </a:lnTo>
                      <a:lnTo>
                        <a:pt x="782" y="144"/>
                      </a:lnTo>
                      <a:lnTo>
                        <a:pt x="791" y="157"/>
                      </a:lnTo>
                      <a:lnTo>
                        <a:pt x="796" y="163"/>
                      </a:lnTo>
                      <a:lnTo>
                        <a:pt x="800" y="173"/>
                      </a:lnTo>
                      <a:lnTo>
                        <a:pt x="801" y="182"/>
                      </a:lnTo>
                      <a:lnTo>
                        <a:pt x="803" y="191"/>
                      </a:lnTo>
                      <a:lnTo>
                        <a:pt x="813" y="256"/>
                      </a:lnTo>
                      <a:lnTo>
                        <a:pt x="822" y="322"/>
                      </a:lnTo>
                      <a:lnTo>
                        <a:pt x="830" y="441"/>
                      </a:lnTo>
                      <a:lnTo>
                        <a:pt x="830" y="563"/>
                      </a:lnTo>
                      <a:lnTo>
                        <a:pt x="825" y="683"/>
                      </a:lnTo>
                      <a:lnTo>
                        <a:pt x="816" y="804"/>
                      </a:lnTo>
                      <a:lnTo>
                        <a:pt x="803" y="919"/>
                      </a:lnTo>
                      <a:lnTo>
                        <a:pt x="788" y="1033"/>
                      </a:lnTo>
                      <a:lnTo>
                        <a:pt x="778" y="1092"/>
                      </a:lnTo>
                      <a:lnTo>
                        <a:pt x="766" y="1150"/>
                      </a:lnTo>
                      <a:lnTo>
                        <a:pt x="752" y="1208"/>
                      </a:lnTo>
                      <a:lnTo>
                        <a:pt x="732" y="1264"/>
                      </a:lnTo>
                      <a:lnTo>
                        <a:pt x="729" y="1267"/>
                      </a:lnTo>
                      <a:lnTo>
                        <a:pt x="728" y="1270"/>
                      </a:lnTo>
                      <a:lnTo>
                        <a:pt x="727" y="1272"/>
                      </a:lnTo>
                      <a:lnTo>
                        <a:pt x="724" y="1274"/>
                      </a:lnTo>
                      <a:lnTo>
                        <a:pt x="721" y="1275"/>
                      </a:lnTo>
                      <a:lnTo>
                        <a:pt x="719" y="1276"/>
                      </a:lnTo>
                      <a:lnTo>
                        <a:pt x="532" y="1276"/>
                      </a:lnTo>
                      <a:lnTo>
                        <a:pt x="469" y="1277"/>
                      </a:lnTo>
                      <a:lnTo>
                        <a:pt x="407" y="1277"/>
                      </a:lnTo>
                      <a:lnTo>
                        <a:pt x="345" y="1275"/>
                      </a:lnTo>
                      <a:lnTo>
                        <a:pt x="342" y="1274"/>
                      </a:lnTo>
                      <a:lnTo>
                        <a:pt x="341" y="1272"/>
                      </a:lnTo>
                      <a:lnTo>
                        <a:pt x="339" y="1270"/>
                      </a:lnTo>
                      <a:lnTo>
                        <a:pt x="339" y="1267"/>
                      </a:lnTo>
                      <a:lnTo>
                        <a:pt x="337" y="1266"/>
                      </a:lnTo>
                      <a:lnTo>
                        <a:pt x="335" y="1264"/>
                      </a:lnTo>
                      <a:lnTo>
                        <a:pt x="334" y="1262"/>
                      </a:lnTo>
                      <a:lnTo>
                        <a:pt x="329" y="1260"/>
                      </a:lnTo>
                      <a:lnTo>
                        <a:pt x="325" y="1259"/>
                      </a:lnTo>
                      <a:lnTo>
                        <a:pt x="321" y="1257"/>
                      </a:lnTo>
                      <a:lnTo>
                        <a:pt x="316" y="1253"/>
                      </a:lnTo>
                      <a:lnTo>
                        <a:pt x="279" y="1226"/>
                      </a:lnTo>
                      <a:lnTo>
                        <a:pt x="256" y="1209"/>
                      </a:lnTo>
                      <a:lnTo>
                        <a:pt x="232" y="1191"/>
                      </a:lnTo>
                      <a:lnTo>
                        <a:pt x="210" y="1171"/>
                      </a:lnTo>
                      <a:lnTo>
                        <a:pt x="210" y="1170"/>
                      </a:lnTo>
                      <a:lnTo>
                        <a:pt x="206" y="1170"/>
                      </a:lnTo>
                      <a:lnTo>
                        <a:pt x="203" y="1168"/>
                      </a:lnTo>
                      <a:lnTo>
                        <a:pt x="202" y="1165"/>
                      </a:lnTo>
                      <a:lnTo>
                        <a:pt x="202" y="1162"/>
                      </a:lnTo>
                      <a:lnTo>
                        <a:pt x="206" y="1072"/>
                      </a:lnTo>
                      <a:lnTo>
                        <a:pt x="207" y="983"/>
                      </a:lnTo>
                      <a:lnTo>
                        <a:pt x="203" y="894"/>
                      </a:lnTo>
                      <a:lnTo>
                        <a:pt x="193" y="805"/>
                      </a:lnTo>
                      <a:lnTo>
                        <a:pt x="177" y="717"/>
                      </a:lnTo>
                      <a:lnTo>
                        <a:pt x="155" y="629"/>
                      </a:lnTo>
                      <a:lnTo>
                        <a:pt x="127" y="544"/>
                      </a:lnTo>
                      <a:lnTo>
                        <a:pt x="93" y="462"/>
                      </a:lnTo>
                      <a:lnTo>
                        <a:pt x="54" y="381"/>
                      </a:lnTo>
                      <a:lnTo>
                        <a:pt x="11" y="302"/>
                      </a:lnTo>
                      <a:lnTo>
                        <a:pt x="10" y="300"/>
                      </a:lnTo>
                      <a:lnTo>
                        <a:pt x="10" y="296"/>
                      </a:lnTo>
                      <a:lnTo>
                        <a:pt x="7" y="296"/>
                      </a:lnTo>
                      <a:lnTo>
                        <a:pt x="4" y="294"/>
                      </a:lnTo>
                      <a:lnTo>
                        <a:pt x="2" y="293"/>
                      </a:lnTo>
                      <a:lnTo>
                        <a:pt x="0" y="290"/>
                      </a:lnTo>
                      <a:lnTo>
                        <a:pt x="0" y="286"/>
                      </a:lnTo>
                      <a:lnTo>
                        <a:pt x="2" y="284"/>
                      </a:lnTo>
                      <a:lnTo>
                        <a:pt x="4" y="281"/>
                      </a:lnTo>
                      <a:lnTo>
                        <a:pt x="67" y="242"/>
                      </a:lnTo>
                      <a:lnTo>
                        <a:pt x="131" y="205"/>
                      </a:lnTo>
                      <a:lnTo>
                        <a:pt x="197" y="169"/>
                      </a:lnTo>
                      <a:lnTo>
                        <a:pt x="262" y="135"/>
                      </a:lnTo>
                      <a:lnTo>
                        <a:pt x="394" y="65"/>
                      </a:lnTo>
                      <a:lnTo>
                        <a:pt x="528" y="1"/>
                      </a:lnTo>
                      <a:lnTo>
                        <a:pt x="5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4" name="Freeform 61"/>
                <p:cNvSpPr>
                  <a:spLocks noEditPoints="1"/>
                </p:cNvSpPr>
                <p:nvPr/>
              </p:nvSpPr>
              <p:spPr bwMode="auto">
                <a:xfrm>
                  <a:off x="3746501" y="5241925"/>
                  <a:ext cx="623888" cy="788988"/>
                </a:xfrm>
                <a:custGeom>
                  <a:avLst/>
                  <a:gdLst>
                    <a:gd name="T0" fmla="*/ 215 w 393"/>
                    <a:gd name="T1" fmla="*/ 20 h 497"/>
                    <a:gd name="T2" fmla="*/ 187 w 393"/>
                    <a:gd name="T3" fmla="*/ 30 h 497"/>
                    <a:gd name="T4" fmla="*/ 181 w 393"/>
                    <a:gd name="T5" fmla="*/ 27 h 497"/>
                    <a:gd name="T6" fmla="*/ 151 w 393"/>
                    <a:gd name="T7" fmla="*/ 48 h 497"/>
                    <a:gd name="T8" fmla="*/ 97 w 393"/>
                    <a:gd name="T9" fmla="*/ 99 h 497"/>
                    <a:gd name="T10" fmla="*/ 54 w 393"/>
                    <a:gd name="T11" fmla="*/ 157 h 497"/>
                    <a:gd name="T12" fmla="*/ 25 w 393"/>
                    <a:gd name="T13" fmla="*/ 225 h 497"/>
                    <a:gd name="T14" fmla="*/ 18 w 393"/>
                    <a:gd name="T15" fmla="*/ 289 h 497"/>
                    <a:gd name="T16" fmla="*/ 30 w 393"/>
                    <a:gd name="T17" fmla="*/ 352 h 497"/>
                    <a:gd name="T18" fmla="*/ 60 w 393"/>
                    <a:gd name="T19" fmla="*/ 408 h 497"/>
                    <a:gd name="T20" fmla="*/ 105 w 393"/>
                    <a:gd name="T21" fmla="*/ 447 h 497"/>
                    <a:gd name="T22" fmla="*/ 156 w 393"/>
                    <a:gd name="T23" fmla="*/ 471 h 497"/>
                    <a:gd name="T24" fmla="*/ 211 w 393"/>
                    <a:gd name="T25" fmla="*/ 479 h 497"/>
                    <a:gd name="T26" fmla="*/ 266 w 393"/>
                    <a:gd name="T27" fmla="*/ 471 h 497"/>
                    <a:gd name="T28" fmla="*/ 314 w 393"/>
                    <a:gd name="T29" fmla="*/ 446 h 497"/>
                    <a:gd name="T30" fmla="*/ 350 w 393"/>
                    <a:gd name="T31" fmla="*/ 403 h 497"/>
                    <a:gd name="T32" fmla="*/ 368 w 393"/>
                    <a:gd name="T33" fmla="*/ 350 h 497"/>
                    <a:gd name="T34" fmla="*/ 373 w 393"/>
                    <a:gd name="T35" fmla="*/ 294 h 497"/>
                    <a:gd name="T36" fmla="*/ 373 w 393"/>
                    <a:gd name="T37" fmla="*/ 199 h 497"/>
                    <a:gd name="T38" fmla="*/ 363 w 393"/>
                    <a:gd name="T39" fmla="*/ 124 h 497"/>
                    <a:gd name="T40" fmla="*/ 343 w 393"/>
                    <a:gd name="T41" fmla="*/ 75 h 497"/>
                    <a:gd name="T42" fmla="*/ 309 w 393"/>
                    <a:gd name="T43" fmla="*/ 37 h 497"/>
                    <a:gd name="T44" fmla="*/ 263 w 393"/>
                    <a:gd name="T45" fmla="*/ 19 h 497"/>
                    <a:gd name="T46" fmla="*/ 246 w 393"/>
                    <a:gd name="T47" fmla="*/ 0 h 497"/>
                    <a:gd name="T48" fmla="*/ 296 w 393"/>
                    <a:gd name="T49" fmla="*/ 10 h 497"/>
                    <a:gd name="T50" fmla="*/ 338 w 393"/>
                    <a:gd name="T51" fmla="*/ 37 h 497"/>
                    <a:gd name="T52" fmla="*/ 365 w 393"/>
                    <a:gd name="T53" fmla="*/ 77 h 497"/>
                    <a:gd name="T54" fmla="*/ 381 w 393"/>
                    <a:gd name="T55" fmla="*/ 124 h 497"/>
                    <a:gd name="T56" fmla="*/ 391 w 393"/>
                    <a:gd name="T57" fmla="*/ 205 h 497"/>
                    <a:gd name="T58" fmla="*/ 390 w 393"/>
                    <a:gd name="T59" fmla="*/ 322 h 497"/>
                    <a:gd name="T60" fmla="*/ 380 w 393"/>
                    <a:gd name="T61" fmla="*/ 378 h 497"/>
                    <a:gd name="T62" fmla="*/ 356 w 393"/>
                    <a:gd name="T63" fmla="*/ 429 h 497"/>
                    <a:gd name="T64" fmla="*/ 312 w 393"/>
                    <a:gd name="T65" fmla="*/ 471 h 497"/>
                    <a:gd name="T66" fmla="*/ 254 w 393"/>
                    <a:gd name="T67" fmla="*/ 494 h 497"/>
                    <a:gd name="T68" fmla="*/ 190 w 393"/>
                    <a:gd name="T69" fmla="*/ 496 h 497"/>
                    <a:gd name="T70" fmla="*/ 128 w 393"/>
                    <a:gd name="T71" fmla="*/ 480 h 497"/>
                    <a:gd name="T72" fmla="*/ 73 w 393"/>
                    <a:gd name="T73" fmla="*/ 449 h 497"/>
                    <a:gd name="T74" fmla="*/ 33 w 393"/>
                    <a:gd name="T75" fmla="*/ 401 h 497"/>
                    <a:gd name="T76" fmla="*/ 8 w 393"/>
                    <a:gd name="T77" fmla="*/ 344 h 497"/>
                    <a:gd name="T78" fmla="*/ 0 w 393"/>
                    <a:gd name="T79" fmla="*/ 282 h 497"/>
                    <a:gd name="T80" fmla="*/ 7 w 393"/>
                    <a:gd name="T81" fmla="*/ 219 h 497"/>
                    <a:gd name="T82" fmla="*/ 46 w 393"/>
                    <a:gd name="T83" fmla="*/ 132 h 497"/>
                    <a:gd name="T84" fmla="*/ 109 w 393"/>
                    <a:gd name="T85" fmla="*/ 57 h 497"/>
                    <a:gd name="T86" fmla="*/ 187 w 393"/>
                    <a:gd name="T87" fmla="*/ 2 h 497"/>
                    <a:gd name="T88" fmla="*/ 194 w 393"/>
                    <a:gd name="T89" fmla="*/ 2 h 497"/>
                    <a:gd name="T90" fmla="*/ 196 w 393"/>
                    <a:gd name="T91" fmla="*/ 6 h 497"/>
                    <a:gd name="T92" fmla="*/ 246 w 393"/>
                    <a:gd name="T93" fmla="*/ 0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93" h="497">
                      <a:moveTo>
                        <a:pt x="238" y="18"/>
                      </a:moveTo>
                      <a:lnTo>
                        <a:pt x="215" y="20"/>
                      </a:lnTo>
                      <a:lnTo>
                        <a:pt x="191" y="28"/>
                      </a:lnTo>
                      <a:lnTo>
                        <a:pt x="187" y="30"/>
                      </a:lnTo>
                      <a:lnTo>
                        <a:pt x="185" y="30"/>
                      </a:lnTo>
                      <a:lnTo>
                        <a:pt x="181" y="27"/>
                      </a:lnTo>
                      <a:lnTo>
                        <a:pt x="179" y="24"/>
                      </a:lnTo>
                      <a:lnTo>
                        <a:pt x="151" y="48"/>
                      </a:lnTo>
                      <a:lnTo>
                        <a:pt x="123" y="73"/>
                      </a:lnTo>
                      <a:lnTo>
                        <a:pt x="97" y="99"/>
                      </a:lnTo>
                      <a:lnTo>
                        <a:pt x="73" y="127"/>
                      </a:lnTo>
                      <a:lnTo>
                        <a:pt x="54" y="157"/>
                      </a:lnTo>
                      <a:lnTo>
                        <a:pt x="37" y="189"/>
                      </a:lnTo>
                      <a:lnTo>
                        <a:pt x="25" y="225"/>
                      </a:lnTo>
                      <a:lnTo>
                        <a:pt x="20" y="256"/>
                      </a:lnTo>
                      <a:lnTo>
                        <a:pt x="18" y="289"/>
                      </a:lnTo>
                      <a:lnTo>
                        <a:pt x="22" y="320"/>
                      </a:lnTo>
                      <a:lnTo>
                        <a:pt x="30" y="352"/>
                      </a:lnTo>
                      <a:lnTo>
                        <a:pt x="42" y="382"/>
                      </a:lnTo>
                      <a:lnTo>
                        <a:pt x="60" y="408"/>
                      </a:lnTo>
                      <a:lnTo>
                        <a:pt x="83" y="432"/>
                      </a:lnTo>
                      <a:lnTo>
                        <a:pt x="105" y="447"/>
                      </a:lnTo>
                      <a:lnTo>
                        <a:pt x="130" y="460"/>
                      </a:lnTo>
                      <a:lnTo>
                        <a:pt x="156" y="471"/>
                      </a:lnTo>
                      <a:lnTo>
                        <a:pt x="183" y="476"/>
                      </a:lnTo>
                      <a:lnTo>
                        <a:pt x="211" y="479"/>
                      </a:lnTo>
                      <a:lnTo>
                        <a:pt x="238" y="477"/>
                      </a:lnTo>
                      <a:lnTo>
                        <a:pt x="266" y="471"/>
                      </a:lnTo>
                      <a:lnTo>
                        <a:pt x="291" y="460"/>
                      </a:lnTo>
                      <a:lnTo>
                        <a:pt x="314" y="446"/>
                      </a:lnTo>
                      <a:lnTo>
                        <a:pt x="334" y="426"/>
                      </a:lnTo>
                      <a:lnTo>
                        <a:pt x="350" y="403"/>
                      </a:lnTo>
                      <a:lnTo>
                        <a:pt x="361" y="378"/>
                      </a:lnTo>
                      <a:lnTo>
                        <a:pt x="368" y="350"/>
                      </a:lnTo>
                      <a:lnTo>
                        <a:pt x="372" y="323"/>
                      </a:lnTo>
                      <a:lnTo>
                        <a:pt x="373" y="294"/>
                      </a:lnTo>
                      <a:lnTo>
                        <a:pt x="374" y="247"/>
                      </a:lnTo>
                      <a:lnTo>
                        <a:pt x="373" y="199"/>
                      </a:lnTo>
                      <a:lnTo>
                        <a:pt x="368" y="150"/>
                      </a:lnTo>
                      <a:lnTo>
                        <a:pt x="363" y="124"/>
                      </a:lnTo>
                      <a:lnTo>
                        <a:pt x="355" y="99"/>
                      </a:lnTo>
                      <a:lnTo>
                        <a:pt x="343" y="75"/>
                      </a:lnTo>
                      <a:lnTo>
                        <a:pt x="329" y="55"/>
                      </a:lnTo>
                      <a:lnTo>
                        <a:pt x="309" y="37"/>
                      </a:lnTo>
                      <a:lnTo>
                        <a:pt x="287" y="26"/>
                      </a:lnTo>
                      <a:lnTo>
                        <a:pt x="263" y="19"/>
                      </a:lnTo>
                      <a:lnTo>
                        <a:pt x="238" y="18"/>
                      </a:lnTo>
                      <a:close/>
                      <a:moveTo>
                        <a:pt x="246" y="0"/>
                      </a:moveTo>
                      <a:lnTo>
                        <a:pt x="271" y="2"/>
                      </a:lnTo>
                      <a:lnTo>
                        <a:pt x="296" y="10"/>
                      </a:lnTo>
                      <a:lnTo>
                        <a:pt x="318" y="22"/>
                      </a:lnTo>
                      <a:lnTo>
                        <a:pt x="338" y="37"/>
                      </a:lnTo>
                      <a:lnTo>
                        <a:pt x="353" y="56"/>
                      </a:lnTo>
                      <a:lnTo>
                        <a:pt x="365" y="77"/>
                      </a:lnTo>
                      <a:lnTo>
                        <a:pt x="374" y="100"/>
                      </a:lnTo>
                      <a:lnTo>
                        <a:pt x="381" y="124"/>
                      </a:lnTo>
                      <a:lnTo>
                        <a:pt x="386" y="149"/>
                      </a:lnTo>
                      <a:lnTo>
                        <a:pt x="391" y="205"/>
                      </a:lnTo>
                      <a:lnTo>
                        <a:pt x="393" y="264"/>
                      </a:lnTo>
                      <a:lnTo>
                        <a:pt x="390" y="322"/>
                      </a:lnTo>
                      <a:lnTo>
                        <a:pt x="386" y="350"/>
                      </a:lnTo>
                      <a:lnTo>
                        <a:pt x="380" y="378"/>
                      </a:lnTo>
                      <a:lnTo>
                        <a:pt x="370" y="404"/>
                      </a:lnTo>
                      <a:lnTo>
                        <a:pt x="356" y="429"/>
                      </a:lnTo>
                      <a:lnTo>
                        <a:pt x="338" y="451"/>
                      </a:lnTo>
                      <a:lnTo>
                        <a:pt x="312" y="471"/>
                      </a:lnTo>
                      <a:lnTo>
                        <a:pt x="284" y="485"/>
                      </a:lnTo>
                      <a:lnTo>
                        <a:pt x="254" y="494"/>
                      </a:lnTo>
                      <a:lnTo>
                        <a:pt x="223" y="497"/>
                      </a:lnTo>
                      <a:lnTo>
                        <a:pt x="190" y="496"/>
                      </a:lnTo>
                      <a:lnTo>
                        <a:pt x="158" y="490"/>
                      </a:lnTo>
                      <a:lnTo>
                        <a:pt x="128" y="480"/>
                      </a:lnTo>
                      <a:lnTo>
                        <a:pt x="100" y="466"/>
                      </a:lnTo>
                      <a:lnTo>
                        <a:pt x="73" y="449"/>
                      </a:lnTo>
                      <a:lnTo>
                        <a:pt x="51" y="426"/>
                      </a:lnTo>
                      <a:lnTo>
                        <a:pt x="33" y="401"/>
                      </a:lnTo>
                      <a:lnTo>
                        <a:pt x="18" y="374"/>
                      </a:lnTo>
                      <a:lnTo>
                        <a:pt x="8" y="344"/>
                      </a:lnTo>
                      <a:lnTo>
                        <a:pt x="1" y="314"/>
                      </a:lnTo>
                      <a:lnTo>
                        <a:pt x="0" y="282"/>
                      </a:lnTo>
                      <a:lnTo>
                        <a:pt x="1" y="251"/>
                      </a:lnTo>
                      <a:lnTo>
                        <a:pt x="7" y="219"/>
                      </a:lnTo>
                      <a:lnTo>
                        <a:pt x="22" y="175"/>
                      </a:lnTo>
                      <a:lnTo>
                        <a:pt x="46" y="132"/>
                      </a:lnTo>
                      <a:lnTo>
                        <a:pt x="75" y="92"/>
                      </a:lnTo>
                      <a:lnTo>
                        <a:pt x="109" y="57"/>
                      </a:lnTo>
                      <a:lnTo>
                        <a:pt x="147" y="27"/>
                      </a:lnTo>
                      <a:lnTo>
                        <a:pt x="187" y="2"/>
                      </a:lnTo>
                      <a:lnTo>
                        <a:pt x="190" y="1"/>
                      </a:lnTo>
                      <a:lnTo>
                        <a:pt x="194" y="2"/>
                      </a:lnTo>
                      <a:lnTo>
                        <a:pt x="195" y="3"/>
                      </a:lnTo>
                      <a:lnTo>
                        <a:pt x="196" y="6"/>
                      </a:lnTo>
                      <a:lnTo>
                        <a:pt x="221" y="1"/>
                      </a:lnTo>
                      <a:lnTo>
                        <a:pt x="24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Freeform 62"/>
                <p:cNvSpPr>
                  <a:spLocks noEditPoints="1"/>
                </p:cNvSpPr>
                <p:nvPr/>
              </p:nvSpPr>
              <p:spPr bwMode="auto">
                <a:xfrm>
                  <a:off x="4002088" y="5499100"/>
                  <a:ext cx="185738" cy="242888"/>
                </a:xfrm>
                <a:custGeom>
                  <a:avLst/>
                  <a:gdLst>
                    <a:gd name="T0" fmla="*/ 50 w 117"/>
                    <a:gd name="T1" fmla="*/ 16 h 153"/>
                    <a:gd name="T2" fmla="*/ 39 w 117"/>
                    <a:gd name="T3" fmla="*/ 22 h 153"/>
                    <a:gd name="T4" fmla="*/ 30 w 117"/>
                    <a:gd name="T5" fmla="*/ 34 h 153"/>
                    <a:gd name="T6" fmla="*/ 25 w 117"/>
                    <a:gd name="T7" fmla="*/ 47 h 153"/>
                    <a:gd name="T8" fmla="*/ 21 w 117"/>
                    <a:gd name="T9" fmla="*/ 63 h 153"/>
                    <a:gd name="T10" fmla="*/ 18 w 117"/>
                    <a:gd name="T11" fmla="*/ 77 h 153"/>
                    <a:gd name="T12" fmla="*/ 18 w 117"/>
                    <a:gd name="T13" fmla="*/ 89 h 153"/>
                    <a:gd name="T14" fmla="*/ 22 w 117"/>
                    <a:gd name="T15" fmla="*/ 102 h 153"/>
                    <a:gd name="T16" fmla="*/ 29 w 117"/>
                    <a:gd name="T17" fmla="*/ 115 h 153"/>
                    <a:gd name="T18" fmla="*/ 38 w 117"/>
                    <a:gd name="T19" fmla="*/ 126 h 153"/>
                    <a:gd name="T20" fmla="*/ 49 w 117"/>
                    <a:gd name="T21" fmla="*/ 133 h 153"/>
                    <a:gd name="T22" fmla="*/ 62 w 117"/>
                    <a:gd name="T23" fmla="*/ 136 h 153"/>
                    <a:gd name="T24" fmla="*/ 76 w 117"/>
                    <a:gd name="T25" fmla="*/ 132 h 153"/>
                    <a:gd name="T26" fmla="*/ 86 w 117"/>
                    <a:gd name="T27" fmla="*/ 124 h 153"/>
                    <a:gd name="T28" fmla="*/ 93 w 117"/>
                    <a:gd name="T29" fmla="*/ 114 h 153"/>
                    <a:gd name="T30" fmla="*/ 97 w 117"/>
                    <a:gd name="T31" fmla="*/ 102 h 153"/>
                    <a:gd name="T32" fmla="*/ 98 w 117"/>
                    <a:gd name="T33" fmla="*/ 89 h 153"/>
                    <a:gd name="T34" fmla="*/ 97 w 117"/>
                    <a:gd name="T35" fmla="*/ 76 h 153"/>
                    <a:gd name="T36" fmla="*/ 94 w 117"/>
                    <a:gd name="T37" fmla="*/ 64 h 153"/>
                    <a:gd name="T38" fmla="*/ 85 w 117"/>
                    <a:gd name="T39" fmla="*/ 44 h 153"/>
                    <a:gd name="T40" fmla="*/ 71 w 117"/>
                    <a:gd name="T41" fmla="*/ 29 h 153"/>
                    <a:gd name="T42" fmla="*/ 52 w 117"/>
                    <a:gd name="T43" fmla="*/ 17 h 153"/>
                    <a:gd name="T44" fmla="*/ 50 w 117"/>
                    <a:gd name="T45" fmla="*/ 17 h 153"/>
                    <a:gd name="T46" fmla="*/ 50 w 117"/>
                    <a:gd name="T47" fmla="*/ 16 h 153"/>
                    <a:gd name="T48" fmla="*/ 56 w 117"/>
                    <a:gd name="T49" fmla="*/ 0 h 153"/>
                    <a:gd name="T50" fmla="*/ 59 w 117"/>
                    <a:gd name="T51" fmla="*/ 1 h 153"/>
                    <a:gd name="T52" fmla="*/ 77 w 117"/>
                    <a:gd name="T53" fmla="*/ 12 h 153"/>
                    <a:gd name="T54" fmla="*/ 93 w 117"/>
                    <a:gd name="T55" fmla="*/ 25 h 153"/>
                    <a:gd name="T56" fmla="*/ 105 w 117"/>
                    <a:gd name="T57" fmla="*/ 43 h 153"/>
                    <a:gd name="T58" fmla="*/ 113 w 117"/>
                    <a:gd name="T59" fmla="*/ 63 h 153"/>
                    <a:gd name="T60" fmla="*/ 117 w 117"/>
                    <a:gd name="T61" fmla="*/ 84 h 153"/>
                    <a:gd name="T62" fmla="*/ 115 w 117"/>
                    <a:gd name="T63" fmla="*/ 102 h 153"/>
                    <a:gd name="T64" fmla="*/ 110 w 117"/>
                    <a:gd name="T65" fmla="*/ 119 h 153"/>
                    <a:gd name="T66" fmla="*/ 101 w 117"/>
                    <a:gd name="T67" fmla="*/ 135 h 153"/>
                    <a:gd name="T68" fmla="*/ 88 w 117"/>
                    <a:gd name="T69" fmla="*/ 146 h 153"/>
                    <a:gd name="T70" fmla="*/ 72 w 117"/>
                    <a:gd name="T71" fmla="*/ 153 h 153"/>
                    <a:gd name="T72" fmla="*/ 52 w 117"/>
                    <a:gd name="T73" fmla="*/ 153 h 153"/>
                    <a:gd name="T74" fmla="*/ 35 w 117"/>
                    <a:gd name="T75" fmla="*/ 146 h 153"/>
                    <a:gd name="T76" fmla="*/ 21 w 117"/>
                    <a:gd name="T77" fmla="*/ 136 h 153"/>
                    <a:gd name="T78" fmla="*/ 9 w 117"/>
                    <a:gd name="T79" fmla="*/ 122 h 153"/>
                    <a:gd name="T80" fmla="*/ 3 w 117"/>
                    <a:gd name="T81" fmla="*/ 105 h 153"/>
                    <a:gd name="T82" fmla="*/ 0 w 117"/>
                    <a:gd name="T83" fmla="*/ 85 h 153"/>
                    <a:gd name="T84" fmla="*/ 1 w 117"/>
                    <a:gd name="T85" fmla="*/ 67 h 153"/>
                    <a:gd name="T86" fmla="*/ 4 w 117"/>
                    <a:gd name="T87" fmla="*/ 57 h 153"/>
                    <a:gd name="T88" fmla="*/ 8 w 117"/>
                    <a:gd name="T89" fmla="*/ 44 h 153"/>
                    <a:gd name="T90" fmla="*/ 15 w 117"/>
                    <a:gd name="T91" fmla="*/ 31 h 153"/>
                    <a:gd name="T92" fmla="*/ 21 w 117"/>
                    <a:gd name="T93" fmla="*/ 19 h 153"/>
                    <a:gd name="T94" fmla="*/ 30 w 117"/>
                    <a:gd name="T95" fmla="*/ 9 h 153"/>
                    <a:gd name="T96" fmla="*/ 39 w 117"/>
                    <a:gd name="T97" fmla="*/ 4 h 153"/>
                    <a:gd name="T98" fmla="*/ 51 w 117"/>
                    <a:gd name="T99" fmla="*/ 2 h 153"/>
                    <a:gd name="T100" fmla="*/ 52 w 117"/>
                    <a:gd name="T101" fmla="*/ 1 h 153"/>
                    <a:gd name="T102" fmla="*/ 56 w 117"/>
                    <a:gd name="T103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17" h="153">
                      <a:moveTo>
                        <a:pt x="50" y="16"/>
                      </a:moveTo>
                      <a:lnTo>
                        <a:pt x="39" y="22"/>
                      </a:lnTo>
                      <a:lnTo>
                        <a:pt x="30" y="34"/>
                      </a:lnTo>
                      <a:lnTo>
                        <a:pt x="25" y="47"/>
                      </a:lnTo>
                      <a:lnTo>
                        <a:pt x="21" y="63"/>
                      </a:lnTo>
                      <a:lnTo>
                        <a:pt x="18" y="77"/>
                      </a:lnTo>
                      <a:lnTo>
                        <a:pt x="18" y="89"/>
                      </a:lnTo>
                      <a:lnTo>
                        <a:pt x="22" y="102"/>
                      </a:lnTo>
                      <a:lnTo>
                        <a:pt x="29" y="115"/>
                      </a:lnTo>
                      <a:lnTo>
                        <a:pt x="38" y="126"/>
                      </a:lnTo>
                      <a:lnTo>
                        <a:pt x="49" y="133"/>
                      </a:lnTo>
                      <a:lnTo>
                        <a:pt x="62" y="136"/>
                      </a:lnTo>
                      <a:lnTo>
                        <a:pt x="76" y="132"/>
                      </a:lnTo>
                      <a:lnTo>
                        <a:pt x="86" y="124"/>
                      </a:lnTo>
                      <a:lnTo>
                        <a:pt x="93" y="114"/>
                      </a:lnTo>
                      <a:lnTo>
                        <a:pt x="97" y="102"/>
                      </a:lnTo>
                      <a:lnTo>
                        <a:pt x="98" y="89"/>
                      </a:lnTo>
                      <a:lnTo>
                        <a:pt x="97" y="76"/>
                      </a:lnTo>
                      <a:lnTo>
                        <a:pt x="94" y="64"/>
                      </a:lnTo>
                      <a:lnTo>
                        <a:pt x="85" y="44"/>
                      </a:lnTo>
                      <a:lnTo>
                        <a:pt x="71" y="29"/>
                      </a:lnTo>
                      <a:lnTo>
                        <a:pt x="52" y="17"/>
                      </a:lnTo>
                      <a:lnTo>
                        <a:pt x="50" y="17"/>
                      </a:lnTo>
                      <a:lnTo>
                        <a:pt x="50" y="16"/>
                      </a:lnTo>
                      <a:close/>
                      <a:moveTo>
                        <a:pt x="56" y="0"/>
                      </a:moveTo>
                      <a:lnTo>
                        <a:pt x="59" y="1"/>
                      </a:lnTo>
                      <a:lnTo>
                        <a:pt x="77" y="12"/>
                      </a:lnTo>
                      <a:lnTo>
                        <a:pt x="93" y="25"/>
                      </a:lnTo>
                      <a:lnTo>
                        <a:pt x="105" y="43"/>
                      </a:lnTo>
                      <a:lnTo>
                        <a:pt x="113" y="63"/>
                      </a:lnTo>
                      <a:lnTo>
                        <a:pt x="117" y="84"/>
                      </a:lnTo>
                      <a:lnTo>
                        <a:pt x="115" y="102"/>
                      </a:lnTo>
                      <a:lnTo>
                        <a:pt x="110" y="119"/>
                      </a:lnTo>
                      <a:lnTo>
                        <a:pt x="101" y="135"/>
                      </a:lnTo>
                      <a:lnTo>
                        <a:pt x="88" y="146"/>
                      </a:lnTo>
                      <a:lnTo>
                        <a:pt x="72" y="153"/>
                      </a:lnTo>
                      <a:lnTo>
                        <a:pt x="52" y="153"/>
                      </a:lnTo>
                      <a:lnTo>
                        <a:pt x="35" y="146"/>
                      </a:lnTo>
                      <a:lnTo>
                        <a:pt x="21" y="136"/>
                      </a:lnTo>
                      <a:lnTo>
                        <a:pt x="9" y="122"/>
                      </a:lnTo>
                      <a:lnTo>
                        <a:pt x="3" y="105"/>
                      </a:lnTo>
                      <a:lnTo>
                        <a:pt x="0" y="85"/>
                      </a:lnTo>
                      <a:lnTo>
                        <a:pt x="1" y="67"/>
                      </a:lnTo>
                      <a:lnTo>
                        <a:pt x="4" y="57"/>
                      </a:lnTo>
                      <a:lnTo>
                        <a:pt x="8" y="44"/>
                      </a:lnTo>
                      <a:lnTo>
                        <a:pt x="15" y="31"/>
                      </a:lnTo>
                      <a:lnTo>
                        <a:pt x="21" y="19"/>
                      </a:lnTo>
                      <a:lnTo>
                        <a:pt x="30" y="9"/>
                      </a:lnTo>
                      <a:lnTo>
                        <a:pt x="39" y="4"/>
                      </a:lnTo>
                      <a:lnTo>
                        <a:pt x="51" y="2"/>
                      </a:lnTo>
                      <a:lnTo>
                        <a:pt x="52" y="1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Freeform 63"/>
                <p:cNvSpPr>
                  <a:spLocks noEditPoints="1"/>
                </p:cNvSpPr>
                <p:nvPr/>
              </p:nvSpPr>
              <p:spPr bwMode="auto">
                <a:xfrm>
                  <a:off x="3935413" y="5448300"/>
                  <a:ext cx="322263" cy="358775"/>
                </a:xfrm>
                <a:custGeom>
                  <a:avLst/>
                  <a:gdLst>
                    <a:gd name="T0" fmla="*/ 114 w 203"/>
                    <a:gd name="T1" fmla="*/ 19 h 226"/>
                    <a:gd name="T2" fmla="*/ 93 w 203"/>
                    <a:gd name="T3" fmla="*/ 20 h 226"/>
                    <a:gd name="T4" fmla="*/ 91 w 203"/>
                    <a:gd name="T5" fmla="*/ 20 h 226"/>
                    <a:gd name="T6" fmla="*/ 88 w 203"/>
                    <a:gd name="T7" fmla="*/ 19 h 226"/>
                    <a:gd name="T8" fmla="*/ 81 w 203"/>
                    <a:gd name="T9" fmla="*/ 21 h 226"/>
                    <a:gd name="T10" fmla="*/ 75 w 203"/>
                    <a:gd name="T11" fmla="*/ 24 h 226"/>
                    <a:gd name="T12" fmla="*/ 68 w 203"/>
                    <a:gd name="T13" fmla="*/ 27 h 226"/>
                    <a:gd name="T14" fmla="*/ 53 w 203"/>
                    <a:gd name="T15" fmla="*/ 41 h 226"/>
                    <a:gd name="T16" fmla="*/ 39 w 203"/>
                    <a:gd name="T17" fmla="*/ 58 h 226"/>
                    <a:gd name="T18" fmla="*/ 28 w 203"/>
                    <a:gd name="T19" fmla="*/ 78 h 226"/>
                    <a:gd name="T20" fmla="*/ 20 w 203"/>
                    <a:gd name="T21" fmla="*/ 100 h 226"/>
                    <a:gd name="T22" fmla="*/ 17 w 203"/>
                    <a:gd name="T23" fmla="*/ 123 h 226"/>
                    <a:gd name="T24" fmla="*/ 20 w 203"/>
                    <a:gd name="T25" fmla="*/ 147 h 226"/>
                    <a:gd name="T26" fmla="*/ 29 w 203"/>
                    <a:gd name="T27" fmla="*/ 169 h 226"/>
                    <a:gd name="T28" fmla="*/ 43 w 203"/>
                    <a:gd name="T29" fmla="*/ 188 h 226"/>
                    <a:gd name="T30" fmla="*/ 63 w 203"/>
                    <a:gd name="T31" fmla="*/ 201 h 226"/>
                    <a:gd name="T32" fmla="*/ 85 w 203"/>
                    <a:gd name="T33" fmla="*/ 209 h 226"/>
                    <a:gd name="T34" fmla="*/ 110 w 203"/>
                    <a:gd name="T35" fmla="*/ 209 h 226"/>
                    <a:gd name="T36" fmla="*/ 132 w 203"/>
                    <a:gd name="T37" fmla="*/ 202 h 226"/>
                    <a:gd name="T38" fmla="*/ 152 w 203"/>
                    <a:gd name="T39" fmla="*/ 190 h 226"/>
                    <a:gd name="T40" fmla="*/ 166 w 203"/>
                    <a:gd name="T41" fmla="*/ 175 h 226"/>
                    <a:gd name="T42" fmla="*/ 178 w 203"/>
                    <a:gd name="T43" fmla="*/ 155 h 226"/>
                    <a:gd name="T44" fmla="*/ 185 w 203"/>
                    <a:gd name="T45" fmla="*/ 133 h 226"/>
                    <a:gd name="T46" fmla="*/ 186 w 203"/>
                    <a:gd name="T47" fmla="*/ 109 h 226"/>
                    <a:gd name="T48" fmla="*/ 182 w 203"/>
                    <a:gd name="T49" fmla="*/ 91 h 226"/>
                    <a:gd name="T50" fmla="*/ 176 w 203"/>
                    <a:gd name="T51" fmla="*/ 71 h 226"/>
                    <a:gd name="T52" fmla="*/ 164 w 203"/>
                    <a:gd name="T53" fmla="*/ 51 h 226"/>
                    <a:gd name="T54" fmla="*/ 149 w 203"/>
                    <a:gd name="T55" fmla="*/ 36 h 226"/>
                    <a:gd name="T56" fmla="*/ 134 w 203"/>
                    <a:gd name="T57" fmla="*/ 24 h 226"/>
                    <a:gd name="T58" fmla="*/ 114 w 203"/>
                    <a:gd name="T59" fmla="*/ 19 h 226"/>
                    <a:gd name="T60" fmla="*/ 110 w 203"/>
                    <a:gd name="T61" fmla="*/ 0 h 226"/>
                    <a:gd name="T62" fmla="*/ 131 w 203"/>
                    <a:gd name="T63" fmla="*/ 4 h 226"/>
                    <a:gd name="T64" fmla="*/ 149 w 203"/>
                    <a:gd name="T65" fmla="*/ 14 h 226"/>
                    <a:gd name="T66" fmla="*/ 166 w 203"/>
                    <a:gd name="T67" fmla="*/ 27 h 226"/>
                    <a:gd name="T68" fmla="*/ 179 w 203"/>
                    <a:gd name="T69" fmla="*/ 44 h 226"/>
                    <a:gd name="T70" fmla="*/ 191 w 203"/>
                    <a:gd name="T71" fmla="*/ 63 h 226"/>
                    <a:gd name="T72" fmla="*/ 199 w 203"/>
                    <a:gd name="T73" fmla="*/ 83 h 226"/>
                    <a:gd name="T74" fmla="*/ 203 w 203"/>
                    <a:gd name="T75" fmla="*/ 104 h 226"/>
                    <a:gd name="T76" fmla="*/ 203 w 203"/>
                    <a:gd name="T77" fmla="*/ 127 h 226"/>
                    <a:gd name="T78" fmla="*/ 198 w 203"/>
                    <a:gd name="T79" fmla="*/ 151 h 226"/>
                    <a:gd name="T80" fmla="*/ 189 w 203"/>
                    <a:gd name="T81" fmla="*/ 173 h 226"/>
                    <a:gd name="T82" fmla="*/ 174 w 203"/>
                    <a:gd name="T83" fmla="*/ 192 h 226"/>
                    <a:gd name="T84" fmla="*/ 157 w 203"/>
                    <a:gd name="T85" fmla="*/ 207 h 226"/>
                    <a:gd name="T86" fmla="*/ 136 w 203"/>
                    <a:gd name="T87" fmla="*/ 219 h 226"/>
                    <a:gd name="T88" fmla="*/ 113 w 203"/>
                    <a:gd name="T89" fmla="*/ 226 h 226"/>
                    <a:gd name="T90" fmla="*/ 87 w 203"/>
                    <a:gd name="T91" fmla="*/ 226 h 226"/>
                    <a:gd name="T92" fmla="*/ 63 w 203"/>
                    <a:gd name="T93" fmla="*/ 219 h 226"/>
                    <a:gd name="T94" fmla="*/ 42 w 203"/>
                    <a:gd name="T95" fmla="*/ 207 h 226"/>
                    <a:gd name="T96" fmla="*/ 25 w 203"/>
                    <a:gd name="T97" fmla="*/ 192 h 226"/>
                    <a:gd name="T98" fmla="*/ 12 w 203"/>
                    <a:gd name="T99" fmla="*/ 172 h 226"/>
                    <a:gd name="T100" fmla="*/ 3 w 203"/>
                    <a:gd name="T101" fmla="*/ 148 h 226"/>
                    <a:gd name="T102" fmla="*/ 0 w 203"/>
                    <a:gd name="T103" fmla="*/ 123 h 226"/>
                    <a:gd name="T104" fmla="*/ 4 w 203"/>
                    <a:gd name="T105" fmla="*/ 95 h 226"/>
                    <a:gd name="T106" fmla="*/ 15 w 203"/>
                    <a:gd name="T107" fmla="*/ 67 h 226"/>
                    <a:gd name="T108" fmla="*/ 30 w 203"/>
                    <a:gd name="T109" fmla="*/ 42 h 226"/>
                    <a:gd name="T110" fmla="*/ 41 w 203"/>
                    <a:gd name="T111" fmla="*/ 31 h 226"/>
                    <a:gd name="T112" fmla="*/ 54 w 203"/>
                    <a:gd name="T113" fmla="*/ 19 h 226"/>
                    <a:gd name="T114" fmla="*/ 68 w 203"/>
                    <a:gd name="T115" fmla="*/ 10 h 226"/>
                    <a:gd name="T116" fmla="*/ 84 w 203"/>
                    <a:gd name="T117" fmla="*/ 7 h 226"/>
                    <a:gd name="T118" fmla="*/ 85 w 203"/>
                    <a:gd name="T119" fmla="*/ 4 h 226"/>
                    <a:gd name="T120" fmla="*/ 89 w 203"/>
                    <a:gd name="T121" fmla="*/ 3 h 226"/>
                    <a:gd name="T122" fmla="*/ 110 w 203"/>
                    <a:gd name="T123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03" h="226">
                      <a:moveTo>
                        <a:pt x="114" y="19"/>
                      </a:moveTo>
                      <a:lnTo>
                        <a:pt x="93" y="20"/>
                      </a:lnTo>
                      <a:lnTo>
                        <a:pt x="91" y="20"/>
                      </a:lnTo>
                      <a:lnTo>
                        <a:pt x="88" y="19"/>
                      </a:lnTo>
                      <a:lnTo>
                        <a:pt x="81" y="21"/>
                      </a:lnTo>
                      <a:lnTo>
                        <a:pt x="75" y="24"/>
                      </a:lnTo>
                      <a:lnTo>
                        <a:pt x="68" y="27"/>
                      </a:lnTo>
                      <a:lnTo>
                        <a:pt x="53" y="41"/>
                      </a:lnTo>
                      <a:lnTo>
                        <a:pt x="39" y="58"/>
                      </a:lnTo>
                      <a:lnTo>
                        <a:pt x="28" y="78"/>
                      </a:lnTo>
                      <a:lnTo>
                        <a:pt x="20" y="100"/>
                      </a:lnTo>
                      <a:lnTo>
                        <a:pt x="17" y="123"/>
                      </a:lnTo>
                      <a:lnTo>
                        <a:pt x="20" y="147"/>
                      </a:lnTo>
                      <a:lnTo>
                        <a:pt x="29" y="169"/>
                      </a:lnTo>
                      <a:lnTo>
                        <a:pt x="43" y="188"/>
                      </a:lnTo>
                      <a:lnTo>
                        <a:pt x="63" y="201"/>
                      </a:lnTo>
                      <a:lnTo>
                        <a:pt x="85" y="209"/>
                      </a:lnTo>
                      <a:lnTo>
                        <a:pt x="110" y="209"/>
                      </a:lnTo>
                      <a:lnTo>
                        <a:pt x="132" y="202"/>
                      </a:lnTo>
                      <a:lnTo>
                        <a:pt x="152" y="190"/>
                      </a:lnTo>
                      <a:lnTo>
                        <a:pt x="166" y="175"/>
                      </a:lnTo>
                      <a:lnTo>
                        <a:pt x="178" y="155"/>
                      </a:lnTo>
                      <a:lnTo>
                        <a:pt x="185" y="133"/>
                      </a:lnTo>
                      <a:lnTo>
                        <a:pt x="186" y="109"/>
                      </a:lnTo>
                      <a:lnTo>
                        <a:pt x="182" y="91"/>
                      </a:lnTo>
                      <a:lnTo>
                        <a:pt x="176" y="71"/>
                      </a:lnTo>
                      <a:lnTo>
                        <a:pt x="164" y="51"/>
                      </a:lnTo>
                      <a:lnTo>
                        <a:pt x="149" y="36"/>
                      </a:lnTo>
                      <a:lnTo>
                        <a:pt x="134" y="24"/>
                      </a:lnTo>
                      <a:lnTo>
                        <a:pt x="114" y="19"/>
                      </a:lnTo>
                      <a:close/>
                      <a:moveTo>
                        <a:pt x="110" y="0"/>
                      </a:moveTo>
                      <a:lnTo>
                        <a:pt x="131" y="4"/>
                      </a:lnTo>
                      <a:lnTo>
                        <a:pt x="149" y="14"/>
                      </a:lnTo>
                      <a:lnTo>
                        <a:pt x="166" y="27"/>
                      </a:lnTo>
                      <a:lnTo>
                        <a:pt x="179" y="44"/>
                      </a:lnTo>
                      <a:lnTo>
                        <a:pt x="191" y="63"/>
                      </a:lnTo>
                      <a:lnTo>
                        <a:pt x="199" y="83"/>
                      </a:lnTo>
                      <a:lnTo>
                        <a:pt x="203" y="104"/>
                      </a:lnTo>
                      <a:lnTo>
                        <a:pt x="203" y="127"/>
                      </a:lnTo>
                      <a:lnTo>
                        <a:pt x="198" y="151"/>
                      </a:lnTo>
                      <a:lnTo>
                        <a:pt x="189" y="173"/>
                      </a:lnTo>
                      <a:lnTo>
                        <a:pt x="174" y="192"/>
                      </a:lnTo>
                      <a:lnTo>
                        <a:pt x="157" y="207"/>
                      </a:lnTo>
                      <a:lnTo>
                        <a:pt x="136" y="219"/>
                      </a:lnTo>
                      <a:lnTo>
                        <a:pt x="113" y="226"/>
                      </a:lnTo>
                      <a:lnTo>
                        <a:pt x="87" y="226"/>
                      </a:lnTo>
                      <a:lnTo>
                        <a:pt x="63" y="219"/>
                      </a:lnTo>
                      <a:lnTo>
                        <a:pt x="42" y="207"/>
                      </a:lnTo>
                      <a:lnTo>
                        <a:pt x="25" y="192"/>
                      </a:lnTo>
                      <a:lnTo>
                        <a:pt x="12" y="172"/>
                      </a:lnTo>
                      <a:lnTo>
                        <a:pt x="3" y="148"/>
                      </a:lnTo>
                      <a:lnTo>
                        <a:pt x="0" y="123"/>
                      </a:lnTo>
                      <a:lnTo>
                        <a:pt x="4" y="95"/>
                      </a:lnTo>
                      <a:lnTo>
                        <a:pt x="15" y="67"/>
                      </a:lnTo>
                      <a:lnTo>
                        <a:pt x="30" y="42"/>
                      </a:lnTo>
                      <a:lnTo>
                        <a:pt x="41" y="31"/>
                      </a:lnTo>
                      <a:lnTo>
                        <a:pt x="54" y="19"/>
                      </a:lnTo>
                      <a:lnTo>
                        <a:pt x="68" y="10"/>
                      </a:lnTo>
                      <a:lnTo>
                        <a:pt x="84" y="7"/>
                      </a:lnTo>
                      <a:lnTo>
                        <a:pt x="85" y="4"/>
                      </a:lnTo>
                      <a:lnTo>
                        <a:pt x="89" y="3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64"/>
                <p:cNvSpPr>
                  <a:spLocks noEditPoints="1"/>
                </p:cNvSpPr>
                <p:nvPr/>
              </p:nvSpPr>
              <p:spPr bwMode="auto">
                <a:xfrm>
                  <a:off x="3794126" y="6221413"/>
                  <a:ext cx="461963" cy="455613"/>
                </a:xfrm>
                <a:custGeom>
                  <a:avLst/>
                  <a:gdLst>
                    <a:gd name="T0" fmla="*/ 136 w 291"/>
                    <a:gd name="T1" fmla="*/ 24 h 287"/>
                    <a:gd name="T2" fmla="*/ 91 w 291"/>
                    <a:gd name="T3" fmla="*/ 40 h 287"/>
                    <a:gd name="T4" fmla="*/ 53 w 291"/>
                    <a:gd name="T5" fmla="*/ 67 h 287"/>
                    <a:gd name="T6" fmla="*/ 28 w 291"/>
                    <a:gd name="T7" fmla="*/ 110 h 287"/>
                    <a:gd name="T8" fmla="*/ 20 w 291"/>
                    <a:gd name="T9" fmla="*/ 155 h 287"/>
                    <a:gd name="T10" fmla="*/ 25 w 291"/>
                    <a:gd name="T11" fmla="*/ 199 h 287"/>
                    <a:gd name="T12" fmla="*/ 45 w 291"/>
                    <a:gd name="T13" fmla="*/ 233 h 287"/>
                    <a:gd name="T14" fmla="*/ 76 w 291"/>
                    <a:gd name="T15" fmla="*/ 254 h 287"/>
                    <a:gd name="T16" fmla="*/ 113 w 291"/>
                    <a:gd name="T17" fmla="*/ 266 h 287"/>
                    <a:gd name="T18" fmla="*/ 163 w 291"/>
                    <a:gd name="T19" fmla="*/ 266 h 287"/>
                    <a:gd name="T20" fmla="*/ 208 w 291"/>
                    <a:gd name="T21" fmla="*/ 252 h 287"/>
                    <a:gd name="T22" fmla="*/ 245 w 291"/>
                    <a:gd name="T23" fmla="*/ 220 h 287"/>
                    <a:gd name="T24" fmla="*/ 267 w 291"/>
                    <a:gd name="T25" fmla="*/ 176 h 287"/>
                    <a:gd name="T26" fmla="*/ 271 w 291"/>
                    <a:gd name="T27" fmla="*/ 138 h 287"/>
                    <a:gd name="T28" fmla="*/ 267 w 291"/>
                    <a:gd name="T29" fmla="*/ 96 h 287"/>
                    <a:gd name="T30" fmla="*/ 253 w 291"/>
                    <a:gd name="T31" fmla="*/ 58 h 287"/>
                    <a:gd name="T32" fmla="*/ 228 w 291"/>
                    <a:gd name="T33" fmla="*/ 29 h 287"/>
                    <a:gd name="T34" fmla="*/ 193 w 291"/>
                    <a:gd name="T35" fmla="*/ 19 h 287"/>
                    <a:gd name="T36" fmla="*/ 166 w 291"/>
                    <a:gd name="T37" fmla="*/ 21 h 287"/>
                    <a:gd name="T38" fmla="*/ 160 w 291"/>
                    <a:gd name="T39" fmla="*/ 17 h 287"/>
                    <a:gd name="T40" fmla="*/ 212 w 291"/>
                    <a:gd name="T41" fmla="*/ 3 h 287"/>
                    <a:gd name="T42" fmla="*/ 248 w 291"/>
                    <a:gd name="T43" fmla="*/ 24 h 287"/>
                    <a:gd name="T44" fmla="*/ 274 w 291"/>
                    <a:gd name="T45" fmla="*/ 59 h 287"/>
                    <a:gd name="T46" fmla="*/ 288 w 291"/>
                    <a:gd name="T47" fmla="*/ 101 h 287"/>
                    <a:gd name="T48" fmla="*/ 291 w 291"/>
                    <a:gd name="T49" fmla="*/ 151 h 287"/>
                    <a:gd name="T50" fmla="*/ 278 w 291"/>
                    <a:gd name="T51" fmla="*/ 202 h 287"/>
                    <a:gd name="T52" fmla="*/ 249 w 291"/>
                    <a:gd name="T53" fmla="*/ 245 h 287"/>
                    <a:gd name="T54" fmla="*/ 204 w 291"/>
                    <a:gd name="T55" fmla="*/ 274 h 287"/>
                    <a:gd name="T56" fmla="*/ 147 w 291"/>
                    <a:gd name="T57" fmla="*/ 287 h 287"/>
                    <a:gd name="T58" fmla="*/ 88 w 291"/>
                    <a:gd name="T59" fmla="*/ 279 h 287"/>
                    <a:gd name="T60" fmla="*/ 37 w 291"/>
                    <a:gd name="T61" fmla="*/ 252 h 287"/>
                    <a:gd name="T62" fmla="*/ 11 w 291"/>
                    <a:gd name="T63" fmla="*/ 214 h 287"/>
                    <a:gd name="T64" fmla="*/ 0 w 291"/>
                    <a:gd name="T65" fmla="*/ 165 h 287"/>
                    <a:gd name="T66" fmla="*/ 7 w 291"/>
                    <a:gd name="T67" fmla="*/ 116 h 287"/>
                    <a:gd name="T68" fmla="*/ 24 w 291"/>
                    <a:gd name="T69" fmla="*/ 72 h 287"/>
                    <a:gd name="T70" fmla="*/ 62 w 291"/>
                    <a:gd name="T71" fmla="*/ 33 h 287"/>
                    <a:gd name="T72" fmla="*/ 113 w 291"/>
                    <a:gd name="T73" fmla="*/ 10 h 287"/>
                    <a:gd name="T74" fmla="*/ 166 w 291"/>
                    <a:gd name="T75" fmla="*/ 3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91" h="287">
                      <a:moveTo>
                        <a:pt x="160" y="17"/>
                      </a:moveTo>
                      <a:lnTo>
                        <a:pt x="136" y="24"/>
                      </a:lnTo>
                      <a:lnTo>
                        <a:pt x="113" y="31"/>
                      </a:lnTo>
                      <a:lnTo>
                        <a:pt x="91" y="40"/>
                      </a:lnTo>
                      <a:lnTo>
                        <a:pt x="70" y="51"/>
                      </a:lnTo>
                      <a:lnTo>
                        <a:pt x="53" y="67"/>
                      </a:lnTo>
                      <a:lnTo>
                        <a:pt x="38" y="87"/>
                      </a:lnTo>
                      <a:lnTo>
                        <a:pt x="28" y="110"/>
                      </a:lnTo>
                      <a:lnTo>
                        <a:pt x="23" y="131"/>
                      </a:lnTo>
                      <a:lnTo>
                        <a:pt x="20" y="155"/>
                      </a:lnTo>
                      <a:lnTo>
                        <a:pt x="21" y="177"/>
                      </a:lnTo>
                      <a:lnTo>
                        <a:pt x="25" y="199"/>
                      </a:lnTo>
                      <a:lnTo>
                        <a:pt x="33" y="219"/>
                      </a:lnTo>
                      <a:lnTo>
                        <a:pt x="45" y="233"/>
                      </a:lnTo>
                      <a:lnTo>
                        <a:pt x="59" y="245"/>
                      </a:lnTo>
                      <a:lnTo>
                        <a:pt x="76" y="254"/>
                      </a:lnTo>
                      <a:lnTo>
                        <a:pt x="94" y="261"/>
                      </a:lnTo>
                      <a:lnTo>
                        <a:pt x="113" y="266"/>
                      </a:lnTo>
                      <a:lnTo>
                        <a:pt x="138" y="267"/>
                      </a:lnTo>
                      <a:lnTo>
                        <a:pt x="163" y="266"/>
                      </a:lnTo>
                      <a:lnTo>
                        <a:pt x="186" y="261"/>
                      </a:lnTo>
                      <a:lnTo>
                        <a:pt x="208" y="252"/>
                      </a:lnTo>
                      <a:lnTo>
                        <a:pt x="229" y="237"/>
                      </a:lnTo>
                      <a:lnTo>
                        <a:pt x="245" y="220"/>
                      </a:lnTo>
                      <a:lnTo>
                        <a:pt x="258" y="199"/>
                      </a:lnTo>
                      <a:lnTo>
                        <a:pt x="267" y="176"/>
                      </a:lnTo>
                      <a:lnTo>
                        <a:pt x="270" y="158"/>
                      </a:lnTo>
                      <a:lnTo>
                        <a:pt x="271" y="138"/>
                      </a:lnTo>
                      <a:lnTo>
                        <a:pt x="270" y="117"/>
                      </a:lnTo>
                      <a:lnTo>
                        <a:pt x="267" y="96"/>
                      </a:lnTo>
                      <a:lnTo>
                        <a:pt x="261" y="76"/>
                      </a:lnTo>
                      <a:lnTo>
                        <a:pt x="253" y="58"/>
                      </a:lnTo>
                      <a:lnTo>
                        <a:pt x="241" y="42"/>
                      </a:lnTo>
                      <a:lnTo>
                        <a:pt x="228" y="29"/>
                      </a:lnTo>
                      <a:lnTo>
                        <a:pt x="211" y="21"/>
                      </a:lnTo>
                      <a:lnTo>
                        <a:pt x="193" y="19"/>
                      </a:lnTo>
                      <a:lnTo>
                        <a:pt x="170" y="21"/>
                      </a:lnTo>
                      <a:lnTo>
                        <a:pt x="166" y="21"/>
                      </a:lnTo>
                      <a:lnTo>
                        <a:pt x="163" y="20"/>
                      </a:lnTo>
                      <a:lnTo>
                        <a:pt x="160" y="17"/>
                      </a:lnTo>
                      <a:close/>
                      <a:moveTo>
                        <a:pt x="190" y="0"/>
                      </a:moveTo>
                      <a:lnTo>
                        <a:pt x="212" y="3"/>
                      </a:lnTo>
                      <a:lnTo>
                        <a:pt x="231" y="12"/>
                      </a:lnTo>
                      <a:lnTo>
                        <a:pt x="248" y="24"/>
                      </a:lnTo>
                      <a:lnTo>
                        <a:pt x="262" y="41"/>
                      </a:lnTo>
                      <a:lnTo>
                        <a:pt x="274" y="59"/>
                      </a:lnTo>
                      <a:lnTo>
                        <a:pt x="283" y="80"/>
                      </a:lnTo>
                      <a:lnTo>
                        <a:pt x="288" y="101"/>
                      </a:lnTo>
                      <a:lnTo>
                        <a:pt x="291" y="123"/>
                      </a:lnTo>
                      <a:lnTo>
                        <a:pt x="291" y="151"/>
                      </a:lnTo>
                      <a:lnTo>
                        <a:pt x="286" y="177"/>
                      </a:lnTo>
                      <a:lnTo>
                        <a:pt x="278" y="202"/>
                      </a:lnTo>
                      <a:lnTo>
                        <a:pt x="266" y="226"/>
                      </a:lnTo>
                      <a:lnTo>
                        <a:pt x="249" y="245"/>
                      </a:lnTo>
                      <a:lnTo>
                        <a:pt x="229" y="262"/>
                      </a:lnTo>
                      <a:lnTo>
                        <a:pt x="204" y="274"/>
                      </a:lnTo>
                      <a:lnTo>
                        <a:pt x="177" y="283"/>
                      </a:lnTo>
                      <a:lnTo>
                        <a:pt x="147" y="287"/>
                      </a:lnTo>
                      <a:lnTo>
                        <a:pt x="118" y="286"/>
                      </a:lnTo>
                      <a:lnTo>
                        <a:pt x="88" y="279"/>
                      </a:lnTo>
                      <a:lnTo>
                        <a:pt x="62" y="269"/>
                      </a:lnTo>
                      <a:lnTo>
                        <a:pt x="37" y="252"/>
                      </a:lnTo>
                      <a:lnTo>
                        <a:pt x="21" y="235"/>
                      </a:lnTo>
                      <a:lnTo>
                        <a:pt x="11" y="214"/>
                      </a:lnTo>
                      <a:lnTo>
                        <a:pt x="4" y="190"/>
                      </a:lnTo>
                      <a:lnTo>
                        <a:pt x="0" y="165"/>
                      </a:lnTo>
                      <a:lnTo>
                        <a:pt x="2" y="140"/>
                      </a:lnTo>
                      <a:lnTo>
                        <a:pt x="7" y="116"/>
                      </a:lnTo>
                      <a:lnTo>
                        <a:pt x="13" y="92"/>
                      </a:lnTo>
                      <a:lnTo>
                        <a:pt x="24" y="72"/>
                      </a:lnTo>
                      <a:lnTo>
                        <a:pt x="41" y="51"/>
                      </a:lnTo>
                      <a:lnTo>
                        <a:pt x="62" y="33"/>
                      </a:lnTo>
                      <a:lnTo>
                        <a:pt x="87" y="20"/>
                      </a:lnTo>
                      <a:lnTo>
                        <a:pt x="113" y="10"/>
                      </a:lnTo>
                      <a:lnTo>
                        <a:pt x="140" y="4"/>
                      </a:lnTo>
                      <a:lnTo>
                        <a:pt x="166" y="3"/>
                      </a:lnTo>
                      <a:lnTo>
                        <a:pt x="19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65"/>
                <p:cNvSpPr>
                  <a:spLocks noEditPoints="1"/>
                </p:cNvSpPr>
                <p:nvPr/>
              </p:nvSpPr>
              <p:spPr bwMode="auto">
                <a:xfrm>
                  <a:off x="3987801" y="6416675"/>
                  <a:ext cx="82550" cy="85725"/>
                </a:xfrm>
                <a:custGeom>
                  <a:avLst/>
                  <a:gdLst>
                    <a:gd name="T0" fmla="*/ 22 w 52"/>
                    <a:gd name="T1" fmla="*/ 16 h 54"/>
                    <a:gd name="T2" fmla="*/ 18 w 52"/>
                    <a:gd name="T3" fmla="*/ 17 h 54"/>
                    <a:gd name="T4" fmla="*/ 16 w 52"/>
                    <a:gd name="T5" fmla="*/ 21 h 54"/>
                    <a:gd name="T6" fmla="*/ 14 w 52"/>
                    <a:gd name="T7" fmla="*/ 25 h 54"/>
                    <a:gd name="T8" fmla="*/ 14 w 52"/>
                    <a:gd name="T9" fmla="*/ 29 h 54"/>
                    <a:gd name="T10" fmla="*/ 16 w 52"/>
                    <a:gd name="T11" fmla="*/ 35 h 54"/>
                    <a:gd name="T12" fmla="*/ 18 w 52"/>
                    <a:gd name="T13" fmla="*/ 37 h 54"/>
                    <a:gd name="T14" fmla="*/ 21 w 52"/>
                    <a:gd name="T15" fmla="*/ 38 h 54"/>
                    <a:gd name="T16" fmla="*/ 24 w 52"/>
                    <a:gd name="T17" fmla="*/ 40 h 54"/>
                    <a:gd name="T18" fmla="*/ 27 w 52"/>
                    <a:gd name="T19" fmla="*/ 38 h 54"/>
                    <a:gd name="T20" fmla="*/ 30 w 52"/>
                    <a:gd name="T21" fmla="*/ 38 h 54"/>
                    <a:gd name="T22" fmla="*/ 33 w 52"/>
                    <a:gd name="T23" fmla="*/ 36 h 54"/>
                    <a:gd name="T24" fmla="*/ 35 w 52"/>
                    <a:gd name="T25" fmla="*/ 33 h 54"/>
                    <a:gd name="T26" fmla="*/ 37 w 52"/>
                    <a:gd name="T27" fmla="*/ 29 h 54"/>
                    <a:gd name="T28" fmla="*/ 37 w 52"/>
                    <a:gd name="T29" fmla="*/ 25 h 54"/>
                    <a:gd name="T30" fmla="*/ 35 w 52"/>
                    <a:gd name="T31" fmla="*/ 21 h 54"/>
                    <a:gd name="T32" fmla="*/ 33 w 52"/>
                    <a:gd name="T33" fmla="*/ 19 h 54"/>
                    <a:gd name="T34" fmla="*/ 29 w 52"/>
                    <a:gd name="T35" fmla="*/ 17 h 54"/>
                    <a:gd name="T36" fmla="*/ 26 w 52"/>
                    <a:gd name="T37" fmla="*/ 16 h 54"/>
                    <a:gd name="T38" fmla="*/ 22 w 52"/>
                    <a:gd name="T39" fmla="*/ 16 h 54"/>
                    <a:gd name="T40" fmla="*/ 22 w 52"/>
                    <a:gd name="T41" fmla="*/ 0 h 54"/>
                    <a:gd name="T42" fmla="*/ 31 w 52"/>
                    <a:gd name="T43" fmla="*/ 2 h 54"/>
                    <a:gd name="T44" fmla="*/ 39 w 52"/>
                    <a:gd name="T45" fmla="*/ 4 h 54"/>
                    <a:gd name="T46" fmla="*/ 44 w 52"/>
                    <a:gd name="T47" fmla="*/ 8 h 54"/>
                    <a:gd name="T48" fmla="*/ 51 w 52"/>
                    <a:gd name="T49" fmla="*/ 19 h 54"/>
                    <a:gd name="T50" fmla="*/ 52 w 52"/>
                    <a:gd name="T51" fmla="*/ 29 h 54"/>
                    <a:gd name="T52" fmla="*/ 50 w 52"/>
                    <a:gd name="T53" fmla="*/ 40 h 54"/>
                    <a:gd name="T54" fmla="*/ 41 w 52"/>
                    <a:gd name="T55" fmla="*/ 49 h 54"/>
                    <a:gd name="T56" fmla="*/ 30 w 52"/>
                    <a:gd name="T57" fmla="*/ 54 h 54"/>
                    <a:gd name="T58" fmla="*/ 18 w 52"/>
                    <a:gd name="T59" fmla="*/ 54 h 54"/>
                    <a:gd name="T60" fmla="*/ 9 w 52"/>
                    <a:gd name="T61" fmla="*/ 49 h 54"/>
                    <a:gd name="T62" fmla="*/ 3 w 52"/>
                    <a:gd name="T63" fmla="*/ 40 h 54"/>
                    <a:gd name="T64" fmla="*/ 0 w 52"/>
                    <a:gd name="T65" fmla="*/ 31 h 54"/>
                    <a:gd name="T66" fmla="*/ 1 w 52"/>
                    <a:gd name="T67" fmla="*/ 21 h 54"/>
                    <a:gd name="T68" fmla="*/ 6 w 52"/>
                    <a:gd name="T69" fmla="*/ 14 h 54"/>
                    <a:gd name="T70" fmla="*/ 6 w 52"/>
                    <a:gd name="T71" fmla="*/ 12 h 54"/>
                    <a:gd name="T72" fmla="*/ 9 w 52"/>
                    <a:gd name="T73" fmla="*/ 6 h 54"/>
                    <a:gd name="T74" fmla="*/ 14 w 52"/>
                    <a:gd name="T75" fmla="*/ 2 h 54"/>
                    <a:gd name="T76" fmla="*/ 22 w 52"/>
                    <a:gd name="T77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" h="54">
                      <a:moveTo>
                        <a:pt x="22" y="16"/>
                      </a:moveTo>
                      <a:lnTo>
                        <a:pt x="18" y="17"/>
                      </a:lnTo>
                      <a:lnTo>
                        <a:pt x="16" y="21"/>
                      </a:lnTo>
                      <a:lnTo>
                        <a:pt x="14" y="25"/>
                      </a:lnTo>
                      <a:lnTo>
                        <a:pt x="14" y="29"/>
                      </a:lnTo>
                      <a:lnTo>
                        <a:pt x="16" y="35"/>
                      </a:lnTo>
                      <a:lnTo>
                        <a:pt x="18" y="37"/>
                      </a:lnTo>
                      <a:lnTo>
                        <a:pt x="21" y="38"/>
                      </a:lnTo>
                      <a:lnTo>
                        <a:pt x="24" y="40"/>
                      </a:lnTo>
                      <a:lnTo>
                        <a:pt x="27" y="38"/>
                      </a:lnTo>
                      <a:lnTo>
                        <a:pt x="30" y="38"/>
                      </a:lnTo>
                      <a:lnTo>
                        <a:pt x="33" y="36"/>
                      </a:lnTo>
                      <a:lnTo>
                        <a:pt x="35" y="33"/>
                      </a:lnTo>
                      <a:lnTo>
                        <a:pt x="37" y="29"/>
                      </a:lnTo>
                      <a:lnTo>
                        <a:pt x="37" y="25"/>
                      </a:lnTo>
                      <a:lnTo>
                        <a:pt x="35" y="21"/>
                      </a:lnTo>
                      <a:lnTo>
                        <a:pt x="33" y="19"/>
                      </a:lnTo>
                      <a:lnTo>
                        <a:pt x="29" y="17"/>
                      </a:lnTo>
                      <a:lnTo>
                        <a:pt x="26" y="16"/>
                      </a:lnTo>
                      <a:lnTo>
                        <a:pt x="22" y="16"/>
                      </a:lnTo>
                      <a:close/>
                      <a:moveTo>
                        <a:pt x="22" y="0"/>
                      </a:moveTo>
                      <a:lnTo>
                        <a:pt x="31" y="2"/>
                      </a:lnTo>
                      <a:lnTo>
                        <a:pt x="39" y="4"/>
                      </a:lnTo>
                      <a:lnTo>
                        <a:pt x="44" y="8"/>
                      </a:lnTo>
                      <a:lnTo>
                        <a:pt x="51" y="19"/>
                      </a:lnTo>
                      <a:lnTo>
                        <a:pt x="52" y="29"/>
                      </a:lnTo>
                      <a:lnTo>
                        <a:pt x="50" y="40"/>
                      </a:lnTo>
                      <a:lnTo>
                        <a:pt x="41" y="49"/>
                      </a:lnTo>
                      <a:lnTo>
                        <a:pt x="30" y="54"/>
                      </a:lnTo>
                      <a:lnTo>
                        <a:pt x="18" y="54"/>
                      </a:lnTo>
                      <a:lnTo>
                        <a:pt x="9" y="49"/>
                      </a:lnTo>
                      <a:lnTo>
                        <a:pt x="3" y="40"/>
                      </a:lnTo>
                      <a:lnTo>
                        <a:pt x="0" y="31"/>
                      </a:lnTo>
                      <a:lnTo>
                        <a:pt x="1" y="21"/>
                      </a:lnTo>
                      <a:lnTo>
                        <a:pt x="6" y="14"/>
                      </a:lnTo>
                      <a:lnTo>
                        <a:pt x="6" y="12"/>
                      </a:lnTo>
                      <a:lnTo>
                        <a:pt x="9" y="6"/>
                      </a:lnTo>
                      <a:lnTo>
                        <a:pt x="14" y="2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66"/>
                <p:cNvSpPr>
                  <a:spLocks noEditPoints="1"/>
                </p:cNvSpPr>
                <p:nvPr/>
              </p:nvSpPr>
              <p:spPr bwMode="auto">
                <a:xfrm>
                  <a:off x="3949701" y="6372225"/>
                  <a:ext cx="174625" cy="192088"/>
                </a:xfrm>
                <a:custGeom>
                  <a:avLst/>
                  <a:gdLst>
                    <a:gd name="T0" fmla="*/ 44 w 110"/>
                    <a:gd name="T1" fmla="*/ 14 h 121"/>
                    <a:gd name="T2" fmla="*/ 34 w 110"/>
                    <a:gd name="T3" fmla="*/ 22 h 121"/>
                    <a:gd name="T4" fmla="*/ 27 w 110"/>
                    <a:gd name="T5" fmla="*/ 34 h 121"/>
                    <a:gd name="T6" fmla="*/ 20 w 110"/>
                    <a:gd name="T7" fmla="*/ 48 h 121"/>
                    <a:gd name="T8" fmla="*/ 17 w 110"/>
                    <a:gd name="T9" fmla="*/ 61 h 121"/>
                    <a:gd name="T10" fmla="*/ 17 w 110"/>
                    <a:gd name="T11" fmla="*/ 76 h 121"/>
                    <a:gd name="T12" fmla="*/ 21 w 110"/>
                    <a:gd name="T13" fmla="*/ 89 h 121"/>
                    <a:gd name="T14" fmla="*/ 28 w 110"/>
                    <a:gd name="T15" fmla="*/ 98 h 121"/>
                    <a:gd name="T16" fmla="*/ 38 w 110"/>
                    <a:gd name="T17" fmla="*/ 104 h 121"/>
                    <a:gd name="T18" fmla="*/ 53 w 110"/>
                    <a:gd name="T19" fmla="*/ 106 h 121"/>
                    <a:gd name="T20" fmla="*/ 70 w 110"/>
                    <a:gd name="T21" fmla="*/ 102 h 121"/>
                    <a:gd name="T22" fmla="*/ 82 w 110"/>
                    <a:gd name="T23" fmla="*/ 93 h 121"/>
                    <a:gd name="T24" fmla="*/ 88 w 110"/>
                    <a:gd name="T25" fmla="*/ 81 h 121"/>
                    <a:gd name="T26" fmla="*/ 92 w 110"/>
                    <a:gd name="T27" fmla="*/ 68 h 121"/>
                    <a:gd name="T28" fmla="*/ 91 w 110"/>
                    <a:gd name="T29" fmla="*/ 53 h 121"/>
                    <a:gd name="T30" fmla="*/ 85 w 110"/>
                    <a:gd name="T31" fmla="*/ 40 h 121"/>
                    <a:gd name="T32" fmla="*/ 78 w 110"/>
                    <a:gd name="T33" fmla="*/ 28 h 121"/>
                    <a:gd name="T34" fmla="*/ 65 w 110"/>
                    <a:gd name="T35" fmla="*/ 21 h 121"/>
                    <a:gd name="T36" fmla="*/ 49 w 110"/>
                    <a:gd name="T37" fmla="*/ 15 h 121"/>
                    <a:gd name="T38" fmla="*/ 46 w 110"/>
                    <a:gd name="T39" fmla="*/ 15 h 121"/>
                    <a:gd name="T40" fmla="*/ 44 w 110"/>
                    <a:gd name="T41" fmla="*/ 14 h 121"/>
                    <a:gd name="T42" fmla="*/ 49 w 110"/>
                    <a:gd name="T43" fmla="*/ 0 h 121"/>
                    <a:gd name="T44" fmla="*/ 67 w 110"/>
                    <a:gd name="T45" fmla="*/ 4 h 121"/>
                    <a:gd name="T46" fmla="*/ 84 w 110"/>
                    <a:gd name="T47" fmla="*/ 11 h 121"/>
                    <a:gd name="T48" fmla="*/ 97 w 110"/>
                    <a:gd name="T49" fmla="*/ 25 h 121"/>
                    <a:gd name="T50" fmla="*/ 106 w 110"/>
                    <a:gd name="T51" fmla="*/ 40 h 121"/>
                    <a:gd name="T52" fmla="*/ 110 w 110"/>
                    <a:gd name="T53" fmla="*/ 59 h 121"/>
                    <a:gd name="T54" fmla="*/ 108 w 110"/>
                    <a:gd name="T55" fmla="*/ 77 h 121"/>
                    <a:gd name="T56" fmla="*/ 100 w 110"/>
                    <a:gd name="T57" fmla="*/ 94 h 121"/>
                    <a:gd name="T58" fmla="*/ 88 w 110"/>
                    <a:gd name="T59" fmla="*/ 107 h 121"/>
                    <a:gd name="T60" fmla="*/ 74 w 110"/>
                    <a:gd name="T61" fmla="*/ 117 h 121"/>
                    <a:gd name="T62" fmla="*/ 55 w 110"/>
                    <a:gd name="T63" fmla="*/ 121 h 121"/>
                    <a:gd name="T64" fmla="*/ 37 w 110"/>
                    <a:gd name="T65" fmla="*/ 120 h 121"/>
                    <a:gd name="T66" fmla="*/ 23 w 110"/>
                    <a:gd name="T67" fmla="*/ 114 h 121"/>
                    <a:gd name="T68" fmla="*/ 10 w 110"/>
                    <a:gd name="T69" fmla="*/ 103 h 121"/>
                    <a:gd name="T70" fmla="*/ 3 w 110"/>
                    <a:gd name="T71" fmla="*/ 87 h 121"/>
                    <a:gd name="T72" fmla="*/ 0 w 110"/>
                    <a:gd name="T73" fmla="*/ 69 h 121"/>
                    <a:gd name="T74" fmla="*/ 2 w 110"/>
                    <a:gd name="T75" fmla="*/ 56 h 121"/>
                    <a:gd name="T76" fmla="*/ 6 w 110"/>
                    <a:gd name="T77" fmla="*/ 42 h 121"/>
                    <a:gd name="T78" fmla="*/ 11 w 110"/>
                    <a:gd name="T79" fmla="*/ 28 h 121"/>
                    <a:gd name="T80" fmla="*/ 19 w 110"/>
                    <a:gd name="T81" fmla="*/ 17 h 121"/>
                    <a:gd name="T82" fmla="*/ 29 w 110"/>
                    <a:gd name="T83" fmla="*/ 8 h 121"/>
                    <a:gd name="T84" fmla="*/ 42 w 110"/>
                    <a:gd name="T85" fmla="*/ 4 h 121"/>
                    <a:gd name="T86" fmla="*/ 44 w 110"/>
                    <a:gd name="T87" fmla="*/ 1 h 121"/>
                    <a:gd name="T88" fmla="*/ 46 w 110"/>
                    <a:gd name="T89" fmla="*/ 0 h 121"/>
                    <a:gd name="T90" fmla="*/ 49 w 110"/>
                    <a:gd name="T91" fmla="*/ 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0" h="121">
                      <a:moveTo>
                        <a:pt x="44" y="14"/>
                      </a:moveTo>
                      <a:lnTo>
                        <a:pt x="34" y="22"/>
                      </a:lnTo>
                      <a:lnTo>
                        <a:pt x="27" y="34"/>
                      </a:lnTo>
                      <a:lnTo>
                        <a:pt x="20" y="48"/>
                      </a:lnTo>
                      <a:lnTo>
                        <a:pt x="17" y="61"/>
                      </a:lnTo>
                      <a:lnTo>
                        <a:pt x="17" y="76"/>
                      </a:lnTo>
                      <a:lnTo>
                        <a:pt x="21" y="89"/>
                      </a:lnTo>
                      <a:lnTo>
                        <a:pt x="28" y="98"/>
                      </a:lnTo>
                      <a:lnTo>
                        <a:pt x="38" y="104"/>
                      </a:lnTo>
                      <a:lnTo>
                        <a:pt x="53" y="106"/>
                      </a:lnTo>
                      <a:lnTo>
                        <a:pt x="70" y="102"/>
                      </a:lnTo>
                      <a:lnTo>
                        <a:pt x="82" y="93"/>
                      </a:lnTo>
                      <a:lnTo>
                        <a:pt x="88" y="81"/>
                      </a:lnTo>
                      <a:lnTo>
                        <a:pt x="92" y="68"/>
                      </a:lnTo>
                      <a:lnTo>
                        <a:pt x="91" y="53"/>
                      </a:lnTo>
                      <a:lnTo>
                        <a:pt x="85" y="40"/>
                      </a:lnTo>
                      <a:lnTo>
                        <a:pt x="78" y="28"/>
                      </a:lnTo>
                      <a:lnTo>
                        <a:pt x="65" y="21"/>
                      </a:lnTo>
                      <a:lnTo>
                        <a:pt x="49" y="15"/>
                      </a:lnTo>
                      <a:lnTo>
                        <a:pt x="46" y="15"/>
                      </a:lnTo>
                      <a:lnTo>
                        <a:pt x="44" y="14"/>
                      </a:lnTo>
                      <a:close/>
                      <a:moveTo>
                        <a:pt x="49" y="0"/>
                      </a:moveTo>
                      <a:lnTo>
                        <a:pt x="67" y="4"/>
                      </a:lnTo>
                      <a:lnTo>
                        <a:pt x="84" y="11"/>
                      </a:lnTo>
                      <a:lnTo>
                        <a:pt x="97" y="25"/>
                      </a:lnTo>
                      <a:lnTo>
                        <a:pt x="106" y="40"/>
                      </a:lnTo>
                      <a:lnTo>
                        <a:pt x="110" y="59"/>
                      </a:lnTo>
                      <a:lnTo>
                        <a:pt x="108" y="77"/>
                      </a:lnTo>
                      <a:lnTo>
                        <a:pt x="100" y="94"/>
                      </a:lnTo>
                      <a:lnTo>
                        <a:pt x="88" y="107"/>
                      </a:lnTo>
                      <a:lnTo>
                        <a:pt x="74" y="117"/>
                      </a:lnTo>
                      <a:lnTo>
                        <a:pt x="55" y="121"/>
                      </a:lnTo>
                      <a:lnTo>
                        <a:pt x="37" y="120"/>
                      </a:lnTo>
                      <a:lnTo>
                        <a:pt x="23" y="114"/>
                      </a:lnTo>
                      <a:lnTo>
                        <a:pt x="10" y="103"/>
                      </a:lnTo>
                      <a:lnTo>
                        <a:pt x="3" y="87"/>
                      </a:lnTo>
                      <a:lnTo>
                        <a:pt x="0" y="69"/>
                      </a:lnTo>
                      <a:lnTo>
                        <a:pt x="2" y="56"/>
                      </a:lnTo>
                      <a:lnTo>
                        <a:pt x="6" y="42"/>
                      </a:lnTo>
                      <a:lnTo>
                        <a:pt x="11" y="28"/>
                      </a:lnTo>
                      <a:lnTo>
                        <a:pt x="19" y="17"/>
                      </a:lnTo>
                      <a:lnTo>
                        <a:pt x="29" y="8"/>
                      </a:lnTo>
                      <a:lnTo>
                        <a:pt x="42" y="4"/>
                      </a:lnTo>
                      <a:lnTo>
                        <a:pt x="44" y="1"/>
                      </a:lnTo>
                      <a:lnTo>
                        <a:pt x="46" y="0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Freeform 67"/>
                <p:cNvSpPr>
                  <a:spLocks noEditPoints="1"/>
                </p:cNvSpPr>
                <p:nvPr/>
              </p:nvSpPr>
              <p:spPr bwMode="auto">
                <a:xfrm>
                  <a:off x="4016376" y="6099175"/>
                  <a:ext cx="93663" cy="92075"/>
                </a:xfrm>
                <a:custGeom>
                  <a:avLst/>
                  <a:gdLst>
                    <a:gd name="T0" fmla="*/ 25 w 59"/>
                    <a:gd name="T1" fmla="*/ 11 h 58"/>
                    <a:gd name="T2" fmla="*/ 24 w 59"/>
                    <a:gd name="T3" fmla="*/ 13 h 58"/>
                    <a:gd name="T4" fmla="*/ 21 w 59"/>
                    <a:gd name="T5" fmla="*/ 16 h 58"/>
                    <a:gd name="T6" fmla="*/ 19 w 59"/>
                    <a:gd name="T7" fmla="*/ 19 h 58"/>
                    <a:gd name="T8" fmla="*/ 17 w 59"/>
                    <a:gd name="T9" fmla="*/ 22 h 58"/>
                    <a:gd name="T10" fmla="*/ 16 w 59"/>
                    <a:gd name="T11" fmla="*/ 25 h 58"/>
                    <a:gd name="T12" fmla="*/ 16 w 59"/>
                    <a:gd name="T13" fmla="*/ 29 h 58"/>
                    <a:gd name="T14" fmla="*/ 17 w 59"/>
                    <a:gd name="T15" fmla="*/ 33 h 58"/>
                    <a:gd name="T16" fmla="*/ 19 w 59"/>
                    <a:gd name="T17" fmla="*/ 37 h 58"/>
                    <a:gd name="T18" fmla="*/ 21 w 59"/>
                    <a:gd name="T19" fmla="*/ 39 h 58"/>
                    <a:gd name="T20" fmla="*/ 25 w 59"/>
                    <a:gd name="T21" fmla="*/ 42 h 58"/>
                    <a:gd name="T22" fmla="*/ 29 w 59"/>
                    <a:gd name="T23" fmla="*/ 42 h 58"/>
                    <a:gd name="T24" fmla="*/ 33 w 59"/>
                    <a:gd name="T25" fmla="*/ 41 h 58"/>
                    <a:gd name="T26" fmla="*/ 37 w 59"/>
                    <a:gd name="T27" fmla="*/ 39 h 58"/>
                    <a:gd name="T28" fmla="*/ 40 w 59"/>
                    <a:gd name="T29" fmla="*/ 37 h 58"/>
                    <a:gd name="T30" fmla="*/ 42 w 59"/>
                    <a:gd name="T31" fmla="*/ 34 h 58"/>
                    <a:gd name="T32" fmla="*/ 43 w 59"/>
                    <a:gd name="T33" fmla="*/ 30 h 58"/>
                    <a:gd name="T34" fmla="*/ 43 w 59"/>
                    <a:gd name="T35" fmla="*/ 26 h 58"/>
                    <a:gd name="T36" fmla="*/ 42 w 59"/>
                    <a:gd name="T37" fmla="*/ 22 h 58"/>
                    <a:gd name="T38" fmla="*/ 40 w 59"/>
                    <a:gd name="T39" fmla="*/ 17 h 58"/>
                    <a:gd name="T40" fmla="*/ 34 w 59"/>
                    <a:gd name="T41" fmla="*/ 15 h 58"/>
                    <a:gd name="T42" fmla="*/ 30 w 59"/>
                    <a:gd name="T43" fmla="*/ 12 h 58"/>
                    <a:gd name="T44" fmla="*/ 25 w 59"/>
                    <a:gd name="T45" fmla="*/ 11 h 58"/>
                    <a:gd name="T46" fmla="*/ 34 w 59"/>
                    <a:gd name="T47" fmla="*/ 0 h 58"/>
                    <a:gd name="T48" fmla="*/ 46 w 59"/>
                    <a:gd name="T49" fmla="*/ 4 h 58"/>
                    <a:gd name="T50" fmla="*/ 55 w 59"/>
                    <a:gd name="T51" fmla="*/ 13 h 58"/>
                    <a:gd name="T52" fmla="*/ 59 w 59"/>
                    <a:gd name="T53" fmla="*/ 25 h 58"/>
                    <a:gd name="T54" fmla="*/ 59 w 59"/>
                    <a:gd name="T55" fmla="*/ 36 h 58"/>
                    <a:gd name="T56" fmla="*/ 54 w 59"/>
                    <a:gd name="T57" fmla="*/ 46 h 58"/>
                    <a:gd name="T58" fmla="*/ 45 w 59"/>
                    <a:gd name="T59" fmla="*/ 54 h 58"/>
                    <a:gd name="T60" fmla="*/ 34 w 59"/>
                    <a:gd name="T61" fmla="*/ 58 h 58"/>
                    <a:gd name="T62" fmla="*/ 23 w 59"/>
                    <a:gd name="T63" fmla="*/ 58 h 58"/>
                    <a:gd name="T64" fmla="*/ 12 w 59"/>
                    <a:gd name="T65" fmla="*/ 54 h 58"/>
                    <a:gd name="T66" fmla="*/ 4 w 59"/>
                    <a:gd name="T67" fmla="*/ 46 h 58"/>
                    <a:gd name="T68" fmla="*/ 0 w 59"/>
                    <a:gd name="T69" fmla="*/ 36 h 58"/>
                    <a:gd name="T70" fmla="*/ 0 w 59"/>
                    <a:gd name="T71" fmla="*/ 26 h 58"/>
                    <a:gd name="T72" fmla="*/ 2 w 59"/>
                    <a:gd name="T73" fmla="*/ 17 h 58"/>
                    <a:gd name="T74" fmla="*/ 7 w 59"/>
                    <a:gd name="T75" fmla="*/ 8 h 58"/>
                    <a:gd name="T76" fmla="*/ 13 w 59"/>
                    <a:gd name="T77" fmla="*/ 1 h 58"/>
                    <a:gd name="T78" fmla="*/ 21 w 59"/>
                    <a:gd name="T79" fmla="*/ 1 h 58"/>
                    <a:gd name="T80" fmla="*/ 23 w 59"/>
                    <a:gd name="T81" fmla="*/ 1 h 58"/>
                    <a:gd name="T82" fmla="*/ 23 w 59"/>
                    <a:gd name="T83" fmla="*/ 1 h 58"/>
                    <a:gd name="T84" fmla="*/ 34 w 59"/>
                    <a:gd name="T85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9" h="58">
                      <a:moveTo>
                        <a:pt x="25" y="11"/>
                      </a:moveTo>
                      <a:lnTo>
                        <a:pt x="24" y="13"/>
                      </a:lnTo>
                      <a:lnTo>
                        <a:pt x="21" y="16"/>
                      </a:lnTo>
                      <a:lnTo>
                        <a:pt x="19" y="19"/>
                      </a:lnTo>
                      <a:lnTo>
                        <a:pt x="17" y="22"/>
                      </a:lnTo>
                      <a:lnTo>
                        <a:pt x="16" y="25"/>
                      </a:lnTo>
                      <a:lnTo>
                        <a:pt x="16" y="29"/>
                      </a:lnTo>
                      <a:lnTo>
                        <a:pt x="17" y="33"/>
                      </a:lnTo>
                      <a:lnTo>
                        <a:pt x="19" y="37"/>
                      </a:lnTo>
                      <a:lnTo>
                        <a:pt x="21" y="39"/>
                      </a:lnTo>
                      <a:lnTo>
                        <a:pt x="25" y="42"/>
                      </a:lnTo>
                      <a:lnTo>
                        <a:pt x="29" y="42"/>
                      </a:lnTo>
                      <a:lnTo>
                        <a:pt x="33" y="41"/>
                      </a:lnTo>
                      <a:lnTo>
                        <a:pt x="37" y="39"/>
                      </a:lnTo>
                      <a:lnTo>
                        <a:pt x="40" y="37"/>
                      </a:lnTo>
                      <a:lnTo>
                        <a:pt x="42" y="34"/>
                      </a:lnTo>
                      <a:lnTo>
                        <a:pt x="43" y="30"/>
                      </a:lnTo>
                      <a:lnTo>
                        <a:pt x="43" y="26"/>
                      </a:lnTo>
                      <a:lnTo>
                        <a:pt x="42" y="22"/>
                      </a:lnTo>
                      <a:lnTo>
                        <a:pt x="40" y="17"/>
                      </a:lnTo>
                      <a:lnTo>
                        <a:pt x="34" y="15"/>
                      </a:lnTo>
                      <a:lnTo>
                        <a:pt x="30" y="12"/>
                      </a:lnTo>
                      <a:lnTo>
                        <a:pt x="25" y="11"/>
                      </a:lnTo>
                      <a:close/>
                      <a:moveTo>
                        <a:pt x="34" y="0"/>
                      </a:moveTo>
                      <a:lnTo>
                        <a:pt x="46" y="4"/>
                      </a:lnTo>
                      <a:lnTo>
                        <a:pt x="55" y="13"/>
                      </a:lnTo>
                      <a:lnTo>
                        <a:pt x="59" y="25"/>
                      </a:lnTo>
                      <a:lnTo>
                        <a:pt x="59" y="36"/>
                      </a:lnTo>
                      <a:lnTo>
                        <a:pt x="54" y="46"/>
                      </a:lnTo>
                      <a:lnTo>
                        <a:pt x="45" y="54"/>
                      </a:lnTo>
                      <a:lnTo>
                        <a:pt x="34" y="58"/>
                      </a:lnTo>
                      <a:lnTo>
                        <a:pt x="23" y="58"/>
                      </a:lnTo>
                      <a:lnTo>
                        <a:pt x="12" y="54"/>
                      </a:lnTo>
                      <a:lnTo>
                        <a:pt x="4" y="46"/>
                      </a:lnTo>
                      <a:lnTo>
                        <a:pt x="0" y="36"/>
                      </a:lnTo>
                      <a:lnTo>
                        <a:pt x="0" y="26"/>
                      </a:lnTo>
                      <a:lnTo>
                        <a:pt x="2" y="17"/>
                      </a:lnTo>
                      <a:lnTo>
                        <a:pt x="7" y="8"/>
                      </a:lnTo>
                      <a:lnTo>
                        <a:pt x="13" y="1"/>
                      </a:lnTo>
                      <a:lnTo>
                        <a:pt x="21" y="1"/>
                      </a:lnTo>
                      <a:lnTo>
                        <a:pt x="23" y="1"/>
                      </a:lnTo>
                      <a:lnTo>
                        <a:pt x="23" y="1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49" name="Freeform 144"/>
              <p:cNvSpPr>
                <a:spLocks noEditPoints="1"/>
              </p:cNvSpPr>
              <p:nvPr/>
            </p:nvSpPr>
            <p:spPr bwMode="auto">
              <a:xfrm>
                <a:off x="8690263" y="3395767"/>
                <a:ext cx="1741488" cy="658813"/>
              </a:xfrm>
              <a:custGeom>
                <a:avLst/>
                <a:gdLst>
                  <a:gd name="T0" fmla="*/ 984 w 1097"/>
                  <a:gd name="T1" fmla="*/ 390 h 415"/>
                  <a:gd name="T2" fmla="*/ 893 w 1097"/>
                  <a:gd name="T3" fmla="*/ 379 h 415"/>
                  <a:gd name="T4" fmla="*/ 889 w 1097"/>
                  <a:gd name="T5" fmla="*/ 376 h 415"/>
                  <a:gd name="T6" fmla="*/ 1059 w 1097"/>
                  <a:gd name="T7" fmla="*/ 332 h 415"/>
                  <a:gd name="T8" fmla="*/ 991 w 1097"/>
                  <a:gd name="T9" fmla="*/ 360 h 415"/>
                  <a:gd name="T10" fmla="*/ 908 w 1097"/>
                  <a:gd name="T11" fmla="*/ 342 h 415"/>
                  <a:gd name="T12" fmla="*/ 863 w 1097"/>
                  <a:gd name="T13" fmla="*/ 352 h 415"/>
                  <a:gd name="T14" fmla="*/ 881 w 1097"/>
                  <a:gd name="T15" fmla="*/ 294 h 415"/>
                  <a:gd name="T16" fmla="*/ 1041 w 1097"/>
                  <a:gd name="T17" fmla="*/ 320 h 415"/>
                  <a:gd name="T18" fmla="*/ 1029 w 1097"/>
                  <a:gd name="T19" fmla="*/ 262 h 415"/>
                  <a:gd name="T20" fmla="*/ 973 w 1097"/>
                  <a:gd name="T21" fmla="*/ 311 h 415"/>
                  <a:gd name="T22" fmla="*/ 880 w 1097"/>
                  <a:gd name="T23" fmla="*/ 262 h 415"/>
                  <a:gd name="T24" fmla="*/ 887 w 1097"/>
                  <a:gd name="T25" fmla="*/ 265 h 415"/>
                  <a:gd name="T26" fmla="*/ 1076 w 1097"/>
                  <a:gd name="T27" fmla="*/ 248 h 415"/>
                  <a:gd name="T28" fmla="*/ 1022 w 1097"/>
                  <a:gd name="T29" fmla="*/ 249 h 415"/>
                  <a:gd name="T30" fmla="*/ 887 w 1097"/>
                  <a:gd name="T31" fmla="*/ 235 h 415"/>
                  <a:gd name="T32" fmla="*/ 898 w 1097"/>
                  <a:gd name="T33" fmla="*/ 235 h 415"/>
                  <a:gd name="T34" fmla="*/ 1043 w 1097"/>
                  <a:gd name="T35" fmla="*/ 210 h 415"/>
                  <a:gd name="T36" fmla="*/ 1037 w 1097"/>
                  <a:gd name="T37" fmla="*/ 207 h 415"/>
                  <a:gd name="T38" fmla="*/ 872 w 1097"/>
                  <a:gd name="T39" fmla="*/ 203 h 415"/>
                  <a:gd name="T40" fmla="*/ 1008 w 1097"/>
                  <a:gd name="T41" fmla="*/ 198 h 415"/>
                  <a:gd name="T42" fmla="*/ 944 w 1097"/>
                  <a:gd name="T43" fmla="*/ 191 h 415"/>
                  <a:gd name="T44" fmla="*/ 859 w 1097"/>
                  <a:gd name="T45" fmla="*/ 157 h 415"/>
                  <a:gd name="T46" fmla="*/ 802 w 1097"/>
                  <a:gd name="T47" fmla="*/ 315 h 415"/>
                  <a:gd name="T48" fmla="*/ 823 w 1097"/>
                  <a:gd name="T49" fmla="*/ 266 h 415"/>
                  <a:gd name="T50" fmla="*/ 874 w 1097"/>
                  <a:gd name="T51" fmla="*/ 156 h 415"/>
                  <a:gd name="T52" fmla="*/ 435 w 1097"/>
                  <a:gd name="T53" fmla="*/ 33 h 415"/>
                  <a:gd name="T54" fmla="*/ 44 w 1097"/>
                  <a:gd name="T55" fmla="*/ 119 h 415"/>
                  <a:gd name="T56" fmla="*/ 114 w 1097"/>
                  <a:gd name="T57" fmla="*/ 219 h 415"/>
                  <a:gd name="T58" fmla="*/ 57 w 1097"/>
                  <a:gd name="T59" fmla="*/ 345 h 415"/>
                  <a:gd name="T60" fmla="*/ 20 w 1097"/>
                  <a:gd name="T61" fmla="*/ 354 h 415"/>
                  <a:gd name="T62" fmla="*/ 155 w 1097"/>
                  <a:gd name="T63" fmla="*/ 307 h 415"/>
                  <a:gd name="T64" fmla="*/ 74 w 1097"/>
                  <a:gd name="T65" fmla="*/ 164 h 415"/>
                  <a:gd name="T66" fmla="*/ 176 w 1097"/>
                  <a:gd name="T67" fmla="*/ 47 h 415"/>
                  <a:gd name="T68" fmla="*/ 193 w 1097"/>
                  <a:gd name="T69" fmla="*/ 32 h 415"/>
                  <a:gd name="T70" fmla="*/ 288 w 1097"/>
                  <a:gd name="T71" fmla="*/ 108 h 415"/>
                  <a:gd name="T72" fmla="*/ 339 w 1097"/>
                  <a:gd name="T73" fmla="*/ 151 h 415"/>
                  <a:gd name="T74" fmla="*/ 821 w 1097"/>
                  <a:gd name="T75" fmla="*/ 163 h 415"/>
                  <a:gd name="T76" fmla="*/ 279 w 1097"/>
                  <a:gd name="T77" fmla="*/ 46 h 415"/>
                  <a:gd name="T78" fmla="*/ 261 w 1097"/>
                  <a:gd name="T79" fmla="*/ 97 h 415"/>
                  <a:gd name="T80" fmla="*/ 290 w 1097"/>
                  <a:gd name="T81" fmla="*/ 54 h 415"/>
                  <a:gd name="T82" fmla="*/ 422 w 1097"/>
                  <a:gd name="T83" fmla="*/ 37 h 415"/>
                  <a:gd name="T84" fmla="*/ 488 w 1097"/>
                  <a:gd name="T85" fmla="*/ 32 h 415"/>
                  <a:gd name="T86" fmla="*/ 577 w 1097"/>
                  <a:gd name="T87" fmla="*/ 79 h 415"/>
                  <a:gd name="T88" fmla="*/ 952 w 1097"/>
                  <a:gd name="T89" fmla="*/ 144 h 415"/>
                  <a:gd name="T90" fmla="*/ 1094 w 1097"/>
                  <a:gd name="T91" fmla="*/ 294 h 415"/>
                  <a:gd name="T92" fmla="*/ 895 w 1097"/>
                  <a:gd name="T93" fmla="*/ 401 h 415"/>
                  <a:gd name="T94" fmla="*/ 791 w 1097"/>
                  <a:gd name="T95" fmla="*/ 332 h 415"/>
                  <a:gd name="T96" fmla="*/ 282 w 1097"/>
                  <a:gd name="T97" fmla="*/ 139 h 415"/>
                  <a:gd name="T98" fmla="*/ 193 w 1097"/>
                  <a:gd name="T99" fmla="*/ 66 h 415"/>
                  <a:gd name="T100" fmla="*/ 85 w 1097"/>
                  <a:gd name="T101" fmla="*/ 147 h 415"/>
                  <a:gd name="T102" fmla="*/ 164 w 1097"/>
                  <a:gd name="T103" fmla="*/ 318 h 415"/>
                  <a:gd name="T104" fmla="*/ 19 w 1097"/>
                  <a:gd name="T105" fmla="*/ 367 h 415"/>
                  <a:gd name="T106" fmla="*/ 20 w 1097"/>
                  <a:gd name="T107" fmla="*/ 325 h 415"/>
                  <a:gd name="T108" fmla="*/ 117 w 1097"/>
                  <a:gd name="T109" fmla="*/ 271 h 415"/>
                  <a:gd name="T110" fmla="*/ 32 w 1097"/>
                  <a:gd name="T111" fmla="*/ 161 h 415"/>
                  <a:gd name="T112" fmla="*/ 117 w 1097"/>
                  <a:gd name="T113" fmla="*/ 16 h 415"/>
                  <a:gd name="T114" fmla="*/ 297 w 1097"/>
                  <a:gd name="T115" fmla="*/ 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97" h="415">
                    <a:moveTo>
                      <a:pt x="1020" y="372"/>
                    </a:moveTo>
                    <a:lnTo>
                      <a:pt x="995" y="375"/>
                    </a:lnTo>
                    <a:lnTo>
                      <a:pt x="990" y="389"/>
                    </a:lnTo>
                    <a:lnTo>
                      <a:pt x="1005" y="383"/>
                    </a:lnTo>
                    <a:lnTo>
                      <a:pt x="1020" y="373"/>
                    </a:lnTo>
                    <a:lnTo>
                      <a:pt x="1020" y="372"/>
                    </a:lnTo>
                    <a:close/>
                    <a:moveTo>
                      <a:pt x="966" y="372"/>
                    </a:moveTo>
                    <a:lnTo>
                      <a:pt x="958" y="396"/>
                    </a:lnTo>
                    <a:lnTo>
                      <a:pt x="984" y="390"/>
                    </a:lnTo>
                    <a:lnTo>
                      <a:pt x="988" y="375"/>
                    </a:lnTo>
                    <a:lnTo>
                      <a:pt x="966" y="372"/>
                    </a:lnTo>
                    <a:close/>
                    <a:moveTo>
                      <a:pt x="935" y="364"/>
                    </a:moveTo>
                    <a:lnTo>
                      <a:pt x="925" y="393"/>
                    </a:lnTo>
                    <a:lnTo>
                      <a:pt x="953" y="397"/>
                    </a:lnTo>
                    <a:lnTo>
                      <a:pt x="958" y="369"/>
                    </a:lnTo>
                    <a:lnTo>
                      <a:pt x="935" y="364"/>
                    </a:lnTo>
                    <a:close/>
                    <a:moveTo>
                      <a:pt x="904" y="352"/>
                    </a:moveTo>
                    <a:lnTo>
                      <a:pt x="893" y="379"/>
                    </a:lnTo>
                    <a:lnTo>
                      <a:pt x="920" y="392"/>
                    </a:lnTo>
                    <a:lnTo>
                      <a:pt x="928" y="362"/>
                    </a:lnTo>
                    <a:lnTo>
                      <a:pt x="916" y="358"/>
                    </a:lnTo>
                    <a:lnTo>
                      <a:pt x="904" y="352"/>
                    </a:lnTo>
                    <a:close/>
                    <a:moveTo>
                      <a:pt x="872" y="334"/>
                    </a:moveTo>
                    <a:lnTo>
                      <a:pt x="867" y="358"/>
                    </a:lnTo>
                    <a:lnTo>
                      <a:pt x="868" y="359"/>
                    </a:lnTo>
                    <a:lnTo>
                      <a:pt x="878" y="368"/>
                    </a:lnTo>
                    <a:lnTo>
                      <a:pt x="889" y="376"/>
                    </a:lnTo>
                    <a:lnTo>
                      <a:pt x="897" y="349"/>
                    </a:lnTo>
                    <a:lnTo>
                      <a:pt x="872" y="334"/>
                    </a:lnTo>
                    <a:close/>
                    <a:moveTo>
                      <a:pt x="1037" y="330"/>
                    </a:moveTo>
                    <a:lnTo>
                      <a:pt x="1026" y="362"/>
                    </a:lnTo>
                    <a:lnTo>
                      <a:pt x="1027" y="364"/>
                    </a:lnTo>
                    <a:lnTo>
                      <a:pt x="1029" y="366"/>
                    </a:lnTo>
                    <a:lnTo>
                      <a:pt x="1035" y="360"/>
                    </a:lnTo>
                    <a:lnTo>
                      <a:pt x="1042" y="354"/>
                    </a:lnTo>
                    <a:lnTo>
                      <a:pt x="1059" y="332"/>
                    </a:lnTo>
                    <a:lnTo>
                      <a:pt x="1037" y="330"/>
                    </a:lnTo>
                    <a:close/>
                    <a:moveTo>
                      <a:pt x="1009" y="326"/>
                    </a:moveTo>
                    <a:lnTo>
                      <a:pt x="999" y="360"/>
                    </a:lnTo>
                    <a:lnTo>
                      <a:pt x="1022" y="362"/>
                    </a:lnTo>
                    <a:lnTo>
                      <a:pt x="1030" y="329"/>
                    </a:lnTo>
                    <a:lnTo>
                      <a:pt x="1009" y="326"/>
                    </a:lnTo>
                    <a:close/>
                    <a:moveTo>
                      <a:pt x="980" y="322"/>
                    </a:moveTo>
                    <a:lnTo>
                      <a:pt x="970" y="359"/>
                    </a:lnTo>
                    <a:lnTo>
                      <a:pt x="991" y="360"/>
                    </a:lnTo>
                    <a:lnTo>
                      <a:pt x="999" y="325"/>
                    </a:lnTo>
                    <a:lnTo>
                      <a:pt x="980" y="322"/>
                    </a:lnTo>
                    <a:close/>
                    <a:moveTo>
                      <a:pt x="950" y="315"/>
                    </a:moveTo>
                    <a:lnTo>
                      <a:pt x="938" y="352"/>
                    </a:lnTo>
                    <a:lnTo>
                      <a:pt x="961" y="358"/>
                    </a:lnTo>
                    <a:lnTo>
                      <a:pt x="970" y="320"/>
                    </a:lnTo>
                    <a:lnTo>
                      <a:pt x="950" y="315"/>
                    </a:lnTo>
                    <a:close/>
                    <a:moveTo>
                      <a:pt x="920" y="307"/>
                    </a:moveTo>
                    <a:lnTo>
                      <a:pt x="908" y="342"/>
                    </a:lnTo>
                    <a:lnTo>
                      <a:pt x="923" y="347"/>
                    </a:lnTo>
                    <a:lnTo>
                      <a:pt x="931" y="350"/>
                    </a:lnTo>
                    <a:lnTo>
                      <a:pt x="941" y="313"/>
                    </a:lnTo>
                    <a:lnTo>
                      <a:pt x="931" y="311"/>
                    </a:lnTo>
                    <a:lnTo>
                      <a:pt x="920" y="307"/>
                    </a:lnTo>
                    <a:close/>
                    <a:moveTo>
                      <a:pt x="840" y="305"/>
                    </a:moveTo>
                    <a:lnTo>
                      <a:pt x="844" y="321"/>
                    </a:lnTo>
                    <a:lnTo>
                      <a:pt x="851" y="338"/>
                    </a:lnTo>
                    <a:lnTo>
                      <a:pt x="863" y="352"/>
                    </a:lnTo>
                    <a:lnTo>
                      <a:pt x="865" y="329"/>
                    </a:lnTo>
                    <a:lnTo>
                      <a:pt x="852" y="318"/>
                    </a:lnTo>
                    <a:lnTo>
                      <a:pt x="840" y="305"/>
                    </a:lnTo>
                    <a:close/>
                    <a:moveTo>
                      <a:pt x="881" y="294"/>
                    </a:moveTo>
                    <a:lnTo>
                      <a:pt x="874" y="322"/>
                    </a:lnTo>
                    <a:lnTo>
                      <a:pt x="877" y="324"/>
                    </a:lnTo>
                    <a:lnTo>
                      <a:pt x="901" y="338"/>
                    </a:lnTo>
                    <a:lnTo>
                      <a:pt x="911" y="304"/>
                    </a:lnTo>
                    <a:lnTo>
                      <a:pt x="881" y="294"/>
                    </a:lnTo>
                    <a:close/>
                    <a:moveTo>
                      <a:pt x="842" y="273"/>
                    </a:moveTo>
                    <a:lnTo>
                      <a:pt x="840" y="296"/>
                    </a:lnTo>
                    <a:lnTo>
                      <a:pt x="853" y="307"/>
                    </a:lnTo>
                    <a:lnTo>
                      <a:pt x="867" y="317"/>
                    </a:lnTo>
                    <a:lnTo>
                      <a:pt x="873" y="291"/>
                    </a:lnTo>
                    <a:lnTo>
                      <a:pt x="856" y="283"/>
                    </a:lnTo>
                    <a:lnTo>
                      <a:pt x="842" y="273"/>
                    </a:lnTo>
                    <a:close/>
                    <a:moveTo>
                      <a:pt x="1056" y="273"/>
                    </a:moveTo>
                    <a:lnTo>
                      <a:pt x="1041" y="320"/>
                    </a:lnTo>
                    <a:lnTo>
                      <a:pt x="1064" y="322"/>
                    </a:lnTo>
                    <a:lnTo>
                      <a:pt x="1072" y="303"/>
                    </a:lnTo>
                    <a:lnTo>
                      <a:pt x="1077" y="282"/>
                    </a:lnTo>
                    <a:lnTo>
                      <a:pt x="1056" y="273"/>
                    </a:lnTo>
                    <a:close/>
                    <a:moveTo>
                      <a:pt x="1029" y="262"/>
                    </a:moveTo>
                    <a:lnTo>
                      <a:pt x="1012" y="317"/>
                    </a:lnTo>
                    <a:lnTo>
                      <a:pt x="1033" y="320"/>
                    </a:lnTo>
                    <a:lnTo>
                      <a:pt x="1050" y="270"/>
                    </a:lnTo>
                    <a:lnTo>
                      <a:pt x="1029" y="262"/>
                    </a:lnTo>
                    <a:close/>
                    <a:moveTo>
                      <a:pt x="1000" y="253"/>
                    </a:moveTo>
                    <a:lnTo>
                      <a:pt x="990" y="290"/>
                    </a:lnTo>
                    <a:lnTo>
                      <a:pt x="983" y="312"/>
                    </a:lnTo>
                    <a:lnTo>
                      <a:pt x="1003" y="316"/>
                    </a:lnTo>
                    <a:lnTo>
                      <a:pt x="1018" y="258"/>
                    </a:lnTo>
                    <a:lnTo>
                      <a:pt x="1000" y="253"/>
                    </a:lnTo>
                    <a:close/>
                    <a:moveTo>
                      <a:pt x="969" y="246"/>
                    </a:moveTo>
                    <a:lnTo>
                      <a:pt x="953" y="305"/>
                    </a:lnTo>
                    <a:lnTo>
                      <a:pt x="973" y="311"/>
                    </a:lnTo>
                    <a:lnTo>
                      <a:pt x="990" y="250"/>
                    </a:lnTo>
                    <a:lnTo>
                      <a:pt x="969" y="246"/>
                    </a:lnTo>
                    <a:close/>
                    <a:moveTo>
                      <a:pt x="885" y="244"/>
                    </a:moveTo>
                    <a:lnTo>
                      <a:pt x="847" y="249"/>
                    </a:lnTo>
                    <a:lnTo>
                      <a:pt x="847" y="249"/>
                    </a:lnTo>
                    <a:lnTo>
                      <a:pt x="843" y="267"/>
                    </a:lnTo>
                    <a:lnTo>
                      <a:pt x="860" y="273"/>
                    </a:lnTo>
                    <a:lnTo>
                      <a:pt x="876" y="279"/>
                    </a:lnTo>
                    <a:lnTo>
                      <a:pt x="880" y="262"/>
                    </a:lnTo>
                    <a:lnTo>
                      <a:pt x="885" y="244"/>
                    </a:lnTo>
                    <a:close/>
                    <a:moveTo>
                      <a:pt x="940" y="244"/>
                    </a:moveTo>
                    <a:lnTo>
                      <a:pt x="924" y="297"/>
                    </a:lnTo>
                    <a:lnTo>
                      <a:pt x="944" y="303"/>
                    </a:lnTo>
                    <a:lnTo>
                      <a:pt x="959" y="245"/>
                    </a:lnTo>
                    <a:lnTo>
                      <a:pt x="940" y="244"/>
                    </a:lnTo>
                    <a:close/>
                    <a:moveTo>
                      <a:pt x="929" y="243"/>
                    </a:moveTo>
                    <a:lnTo>
                      <a:pt x="895" y="243"/>
                    </a:lnTo>
                    <a:lnTo>
                      <a:pt x="887" y="265"/>
                    </a:lnTo>
                    <a:lnTo>
                      <a:pt x="884" y="283"/>
                    </a:lnTo>
                    <a:lnTo>
                      <a:pt x="895" y="288"/>
                    </a:lnTo>
                    <a:lnTo>
                      <a:pt x="915" y="294"/>
                    </a:lnTo>
                    <a:lnTo>
                      <a:pt x="920" y="274"/>
                    </a:lnTo>
                    <a:lnTo>
                      <a:pt x="929" y="243"/>
                    </a:lnTo>
                    <a:close/>
                    <a:moveTo>
                      <a:pt x="1069" y="241"/>
                    </a:moveTo>
                    <a:lnTo>
                      <a:pt x="1060" y="263"/>
                    </a:lnTo>
                    <a:lnTo>
                      <a:pt x="1077" y="273"/>
                    </a:lnTo>
                    <a:lnTo>
                      <a:pt x="1076" y="248"/>
                    </a:lnTo>
                    <a:lnTo>
                      <a:pt x="1069" y="241"/>
                    </a:lnTo>
                    <a:close/>
                    <a:moveTo>
                      <a:pt x="1041" y="222"/>
                    </a:moveTo>
                    <a:lnTo>
                      <a:pt x="1031" y="252"/>
                    </a:lnTo>
                    <a:lnTo>
                      <a:pt x="1054" y="261"/>
                    </a:lnTo>
                    <a:lnTo>
                      <a:pt x="1063" y="236"/>
                    </a:lnTo>
                    <a:lnTo>
                      <a:pt x="1041" y="222"/>
                    </a:lnTo>
                    <a:close/>
                    <a:moveTo>
                      <a:pt x="1012" y="211"/>
                    </a:moveTo>
                    <a:lnTo>
                      <a:pt x="1003" y="243"/>
                    </a:lnTo>
                    <a:lnTo>
                      <a:pt x="1022" y="249"/>
                    </a:lnTo>
                    <a:lnTo>
                      <a:pt x="1033" y="219"/>
                    </a:lnTo>
                    <a:lnTo>
                      <a:pt x="1022" y="215"/>
                    </a:lnTo>
                    <a:lnTo>
                      <a:pt x="1012" y="211"/>
                    </a:lnTo>
                    <a:close/>
                    <a:moveTo>
                      <a:pt x="895" y="210"/>
                    </a:moveTo>
                    <a:lnTo>
                      <a:pt x="873" y="218"/>
                    </a:lnTo>
                    <a:lnTo>
                      <a:pt x="853" y="229"/>
                    </a:lnTo>
                    <a:lnTo>
                      <a:pt x="853" y="229"/>
                    </a:lnTo>
                    <a:lnTo>
                      <a:pt x="850" y="241"/>
                    </a:lnTo>
                    <a:lnTo>
                      <a:pt x="887" y="235"/>
                    </a:lnTo>
                    <a:lnTo>
                      <a:pt x="895" y="210"/>
                    </a:lnTo>
                    <a:close/>
                    <a:moveTo>
                      <a:pt x="980" y="203"/>
                    </a:moveTo>
                    <a:lnTo>
                      <a:pt x="971" y="237"/>
                    </a:lnTo>
                    <a:lnTo>
                      <a:pt x="993" y="241"/>
                    </a:lnTo>
                    <a:lnTo>
                      <a:pt x="1004" y="208"/>
                    </a:lnTo>
                    <a:lnTo>
                      <a:pt x="980" y="203"/>
                    </a:lnTo>
                    <a:close/>
                    <a:moveTo>
                      <a:pt x="941" y="202"/>
                    </a:moveTo>
                    <a:lnTo>
                      <a:pt x="907" y="206"/>
                    </a:lnTo>
                    <a:lnTo>
                      <a:pt x="898" y="235"/>
                    </a:lnTo>
                    <a:lnTo>
                      <a:pt x="932" y="233"/>
                    </a:lnTo>
                    <a:lnTo>
                      <a:pt x="941" y="202"/>
                    </a:lnTo>
                    <a:close/>
                    <a:moveTo>
                      <a:pt x="950" y="202"/>
                    </a:moveTo>
                    <a:lnTo>
                      <a:pt x="942" y="233"/>
                    </a:lnTo>
                    <a:lnTo>
                      <a:pt x="963" y="236"/>
                    </a:lnTo>
                    <a:lnTo>
                      <a:pt x="973" y="203"/>
                    </a:lnTo>
                    <a:lnTo>
                      <a:pt x="950" y="202"/>
                    </a:lnTo>
                    <a:close/>
                    <a:moveTo>
                      <a:pt x="1048" y="195"/>
                    </a:moveTo>
                    <a:lnTo>
                      <a:pt x="1043" y="210"/>
                    </a:lnTo>
                    <a:lnTo>
                      <a:pt x="1056" y="216"/>
                    </a:lnTo>
                    <a:lnTo>
                      <a:pt x="1068" y="225"/>
                    </a:lnTo>
                    <a:lnTo>
                      <a:pt x="1068" y="223"/>
                    </a:lnTo>
                    <a:lnTo>
                      <a:pt x="1060" y="208"/>
                    </a:lnTo>
                    <a:lnTo>
                      <a:pt x="1048" y="195"/>
                    </a:lnTo>
                    <a:close/>
                    <a:moveTo>
                      <a:pt x="1020" y="176"/>
                    </a:moveTo>
                    <a:lnTo>
                      <a:pt x="1021" y="178"/>
                    </a:lnTo>
                    <a:lnTo>
                      <a:pt x="1014" y="201"/>
                    </a:lnTo>
                    <a:lnTo>
                      <a:pt x="1037" y="207"/>
                    </a:lnTo>
                    <a:lnTo>
                      <a:pt x="1043" y="190"/>
                    </a:lnTo>
                    <a:lnTo>
                      <a:pt x="1041" y="189"/>
                    </a:lnTo>
                    <a:lnTo>
                      <a:pt x="1031" y="182"/>
                    </a:lnTo>
                    <a:lnTo>
                      <a:pt x="1020" y="176"/>
                    </a:lnTo>
                    <a:close/>
                    <a:moveTo>
                      <a:pt x="910" y="172"/>
                    </a:moveTo>
                    <a:lnTo>
                      <a:pt x="897" y="180"/>
                    </a:lnTo>
                    <a:lnTo>
                      <a:pt x="884" y="189"/>
                    </a:lnTo>
                    <a:lnTo>
                      <a:pt x="873" y="201"/>
                    </a:lnTo>
                    <a:lnTo>
                      <a:pt x="872" y="203"/>
                    </a:lnTo>
                    <a:lnTo>
                      <a:pt x="869" y="205"/>
                    </a:lnTo>
                    <a:lnTo>
                      <a:pt x="867" y="205"/>
                    </a:lnTo>
                    <a:lnTo>
                      <a:pt x="863" y="214"/>
                    </a:lnTo>
                    <a:lnTo>
                      <a:pt x="880" y="203"/>
                    </a:lnTo>
                    <a:lnTo>
                      <a:pt x="899" y="197"/>
                    </a:lnTo>
                    <a:lnTo>
                      <a:pt x="910" y="172"/>
                    </a:lnTo>
                    <a:close/>
                    <a:moveTo>
                      <a:pt x="991" y="167"/>
                    </a:moveTo>
                    <a:lnTo>
                      <a:pt x="983" y="194"/>
                    </a:lnTo>
                    <a:lnTo>
                      <a:pt x="1008" y="198"/>
                    </a:lnTo>
                    <a:lnTo>
                      <a:pt x="1016" y="177"/>
                    </a:lnTo>
                    <a:lnTo>
                      <a:pt x="1017" y="176"/>
                    </a:lnTo>
                    <a:lnTo>
                      <a:pt x="1017" y="176"/>
                    </a:lnTo>
                    <a:lnTo>
                      <a:pt x="991" y="167"/>
                    </a:lnTo>
                    <a:close/>
                    <a:moveTo>
                      <a:pt x="952" y="164"/>
                    </a:moveTo>
                    <a:lnTo>
                      <a:pt x="935" y="165"/>
                    </a:lnTo>
                    <a:lnTo>
                      <a:pt x="919" y="169"/>
                    </a:lnTo>
                    <a:lnTo>
                      <a:pt x="911" y="194"/>
                    </a:lnTo>
                    <a:lnTo>
                      <a:pt x="944" y="191"/>
                    </a:lnTo>
                    <a:lnTo>
                      <a:pt x="952" y="164"/>
                    </a:lnTo>
                    <a:close/>
                    <a:moveTo>
                      <a:pt x="958" y="163"/>
                    </a:moveTo>
                    <a:lnTo>
                      <a:pt x="952" y="191"/>
                    </a:lnTo>
                    <a:lnTo>
                      <a:pt x="963" y="191"/>
                    </a:lnTo>
                    <a:lnTo>
                      <a:pt x="975" y="193"/>
                    </a:lnTo>
                    <a:lnTo>
                      <a:pt x="984" y="165"/>
                    </a:lnTo>
                    <a:lnTo>
                      <a:pt x="958" y="163"/>
                    </a:lnTo>
                    <a:close/>
                    <a:moveTo>
                      <a:pt x="874" y="156"/>
                    </a:moveTo>
                    <a:lnTo>
                      <a:pt x="859" y="157"/>
                    </a:lnTo>
                    <a:lnTo>
                      <a:pt x="843" y="164"/>
                    </a:lnTo>
                    <a:lnTo>
                      <a:pt x="831" y="177"/>
                    </a:lnTo>
                    <a:lnTo>
                      <a:pt x="822" y="195"/>
                    </a:lnTo>
                    <a:lnTo>
                      <a:pt x="814" y="216"/>
                    </a:lnTo>
                    <a:lnTo>
                      <a:pt x="808" y="236"/>
                    </a:lnTo>
                    <a:lnTo>
                      <a:pt x="802" y="258"/>
                    </a:lnTo>
                    <a:lnTo>
                      <a:pt x="800" y="282"/>
                    </a:lnTo>
                    <a:lnTo>
                      <a:pt x="801" y="304"/>
                    </a:lnTo>
                    <a:lnTo>
                      <a:pt x="802" y="315"/>
                    </a:lnTo>
                    <a:lnTo>
                      <a:pt x="806" y="326"/>
                    </a:lnTo>
                    <a:lnTo>
                      <a:pt x="812" y="337"/>
                    </a:lnTo>
                    <a:lnTo>
                      <a:pt x="818" y="345"/>
                    </a:lnTo>
                    <a:lnTo>
                      <a:pt x="826" y="350"/>
                    </a:lnTo>
                    <a:lnTo>
                      <a:pt x="836" y="350"/>
                    </a:lnTo>
                    <a:lnTo>
                      <a:pt x="834" y="346"/>
                    </a:lnTo>
                    <a:lnTo>
                      <a:pt x="825" y="321"/>
                    </a:lnTo>
                    <a:lnTo>
                      <a:pt x="821" y="294"/>
                    </a:lnTo>
                    <a:lnTo>
                      <a:pt x="823" y="266"/>
                    </a:lnTo>
                    <a:lnTo>
                      <a:pt x="831" y="240"/>
                    </a:lnTo>
                    <a:lnTo>
                      <a:pt x="842" y="214"/>
                    </a:lnTo>
                    <a:lnTo>
                      <a:pt x="855" y="190"/>
                    </a:lnTo>
                    <a:lnTo>
                      <a:pt x="857" y="189"/>
                    </a:lnTo>
                    <a:lnTo>
                      <a:pt x="859" y="189"/>
                    </a:lnTo>
                    <a:lnTo>
                      <a:pt x="861" y="189"/>
                    </a:lnTo>
                    <a:lnTo>
                      <a:pt x="874" y="173"/>
                    </a:lnTo>
                    <a:lnTo>
                      <a:pt x="890" y="161"/>
                    </a:lnTo>
                    <a:lnTo>
                      <a:pt x="874" y="156"/>
                    </a:lnTo>
                    <a:close/>
                    <a:moveTo>
                      <a:pt x="435" y="33"/>
                    </a:moveTo>
                    <a:lnTo>
                      <a:pt x="432" y="40"/>
                    </a:lnTo>
                    <a:lnTo>
                      <a:pt x="484" y="53"/>
                    </a:lnTo>
                    <a:lnTo>
                      <a:pt x="484" y="53"/>
                    </a:lnTo>
                    <a:lnTo>
                      <a:pt x="481" y="45"/>
                    </a:lnTo>
                    <a:lnTo>
                      <a:pt x="474" y="42"/>
                    </a:lnTo>
                    <a:lnTo>
                      <a:pt x="467" y="40"/>
                    </a:lnTo>
                    <a:lnTo>
                      <a:pt x="460" y="38"/>
                    </a:lnTo>
                    <a:lnTo>
                      <a:pt x="435" y="33"/>
                    </a:lnTo>
                    <a:close/>
                    <a:moveTo>
                      <a:pt x="168" y="29"/>
                    </a:moveTo>
                    <a:lnTo>
                      <a:pt x="143" y="29"/>
                    </a:lnTo>
                    <a:lnTo>
                      <a:pt x="119" y="33"/>
                    </a:lnTo>
                    <a:lnTo>
                      <a:pt x="98" y="42"/>
                    </a:lnTo>
                    <a:lnTo>
                      <a:pt x="80" y="57"/>
                    </a:lnTo>
                    <a:lnTo>
                      <a:pt x="70" y="70"/>
                    </a:lnTo>
                    <a:lnTo>
                      <a:pt x="59" y="85"/>
                    </a:lnTo>
                    <a:lnTo>
                      <a:pt x="50" y="102"/>
                    </a:lnTo>
                    <a:lnTo>
                      <a:pt x="44" y="119"/>
                    </a:lnTo>
                    <a:lnTo>
                      <a:pt x="41" y="135"/>
                    </a:lnTo>
                    <a:lnTo>
                      <a:pt x="44" y="148"/>
                    </a:lnTo>
                    <a:lnTo>
                      <a:pt x="50" y="159"/>
                    </a:lnTo>
                    <a:lnTo>
                      <a:pt x="59" y="168"/>
                    </a:lnTo>
                    <a:lnTo>
                      <a:pt x="70" y="177"/>
                    </a:lnTo>
                    <a:lnTo>
                      <a:pt x="81" y="185"/>
                    </a:lnTo>
                    <a:lnTo>
                      <a:pt x="91" y="193"/>
                    </a:lnTo>
                    <a:lnTo>
                      <a:pt x="102" y="205"/>
                    </a:lnTo>
                    <a:lnTo>
                      <a:pt x="114" y="219"/>
                    </a:lnTo>
                    <a:lnTo>
                      <a:pt x="123" y="236"/>
                    </a:lnTo>
                    <a:lnTo>
                      <a:pt x="131" y="253"/>
                    </a:lnTo>
                    <a:lnTo>
                      <a:pt x="135" y="271"/>
                    </a:lnTo>
                    <a:lnTo>
                      <a:pt x="134" y="288"/>
                    </a:lnTo>
                    <a:lnTo>
                      <a:pt x="129" y="305"/>
                    </a:lnTo>
                    <a:lnTo>
                      <a:pt x="117" y="321"/>
                    </a:lnTo>
                    <a:lnTo>
                      <a:pt x="100" y="333"/>
                    </a:lnTo>
                    <a:lnTo>
                      <a:pt x="79" y="341"/>
                    </a:lnTo>
                    <a:lnTo>
                      <a:pt x="57" y="345"/>
                    </a:lnTo>
                    <a:lnTo>
                      <a:pt x="36" y="343"/>
                    </a:lnTo>
                    <a:lnTo>
                      <a:pt x="19" y="337"/>
                    </a:lnTo>
                    <a:lnTo>
                      <a:pt x="19" y="337"/>
                    </a:lnTo>
                    <a:lnTo>
                      <a:pt x="16" y="341"/>
                    </a:lnTo>
                    <a:lnTo>
                      <a:pt x="16" y="343"/>
                    </a:lnTo>
                    <a:lnTo>
                      <a:pt x="16" y="347"/>
                    </a:lnTo>
                    <a:lnTo>
                      <a:pt x="16" y="351"/>
                    </a:lnTo>
                    <a:lnTo>
                      <a:pt x="19" y="355"/>
                    </a:lnTo>
                    <a:lnTo>
                      <a:pt x="20" y="354"/>
                    </a:lnTo>
                    <a:lnTo>
                      <a:pt x="21" y="354"/>
                    </a:lnTo>
                    <a:lnTo>
                      <a:pt x="38" y="356"/>
                    </a:lnTo>
                    <a:lnTo>
                      <a:pt x="57" y="356"/>
                    </a:lnTo>
                    <a:lnTo>
                      <a:pt x="76" y="354"/>
                    </a:lnTo>
                    <a:lnTo>
                      <a:pt x="96" y="350"/>
                    </a:lnTo>
                    <a:lnTo>
                      <a:pt x="115" y="343"/>
                    </a:lnTo>
                    <a:lnTo>
                      <a:pt x="131" y="334"/>
                    </a:lnTo>
                    <a:lnTo>
                      <a:pt x="146" y="322"/>
                    </a:lnTo>
                    <a:lnTo>
                      <a:pt x="155" y="307"/>
                    </a:lnTo>
                    <a:lnTo>
                      <a:pt x="159" y="290"/>
                    </a:lnTo>
                    <a:lnTo>
                      <a:pt x="157" y="269"/>
                    </a:lnTo>
                    <a:lnTo>
                      <a:pt x="151" y="248"/>
                    </a:lnTo>
                    <a:lnTo>
                      <a:pt x="138" y="228"/>
                    </a:lnTo>
                    <a:lnTo>
                      <a:pt x="123" y="211"/>
                    </a:lnTo>
                    <a:lnTo>
                      <a:pt x="106" y="195"/>
                    </a:lnTo>
                    <a:lnTo>
                      <a:pt x="95" y="186"/>
                    </a:lnTo>
                    <a:lnTo>
                      <a:pt x="84" y="176"/>
                    </a:lnTo>
                    <a:lnTo>
                      <a:pt x="74" y="164"/>
                    </a:lnTo>
                    <a:lnTo>
                      <a:pt x="67" y="150"/>
                    </a:lnTo>
                    <a:lnTo>
                      <a:pt x="64" y="130"/>
                    </a:lnTo>
                    <a:lnTo>
                      <a:pt x="67" y="110"/>
                    </a:lnTo>
                    <a:lnTo>
                      <a:pt x="76" y="92"/>
                    </a:lnTo>
                    <a:lnTo>
                      <a:pt x="88" y="76"/>
                    </a:lnTo>
                    <a:lnTo>
                      <a:pt x="105" y="64"/>
                    </a:lnTo>
                    <a:lnTo>
                      <a:pt x="122" y="55"/>
                    </a:lnTo>
                    <a:lnTo>
                      <a:pt x="148" y="49"/>
                    </a:lnTo>
                    <a:lnTo>
                      <a:pt x="176" y="47"/>
                    </a:lnTo>
                    <a:lnTo>
                      <a:pt x="203" y="51"/>
                    </a:lnTo>
                    <a:lnTo>
                      <a:pt x="229" y="58"/>
                    </a:lnTo>
                    <a:lnTo>
                      <a:pt x="254" y="68"/>
                    </a:lnTo>
                    <a:lnTo>
                      <a:pt x="257" y="62"/>
                    </a:lnTo>
                    <a:lnTo>
                      <a:pt x="258" y="59"/>
                    </a:lnTo>
                    <a:lnTo>
                      <a:pt x="261" y="54"/>
                    </a:lnTo>
                    <a:lnTo>
                      <a:pt x="240" y="45"/>
                    </a:lnTo>
                    <a:lnTo>
                      <a:pt x="216" y="37"/>
                    </a:lnTo>
                    <a:lnTo>
                      <a:pt x="193" y="32"/>
                    </a:lnTo>
                    <a:lnTo>
                      <a:pt x="168" y="29"/>
                    </a:lnTo>
                    <a:close/>
                    <a:moveTo>
                      <a:pt x="317" y="27"/>
                    </a:moveTo>
                    <a:lnTo>
                      <a:pt x="313" y="41"/>
                    </a:lnTo>
                    <a:lnTo>
                      <a:pt x="305" y="57"/>
                    </a:lnTo>
                    <a:lnTo>
                      <a:pt x="300" y="71"/>
                    </a:lnTo>
                    <a:lnTo>
                      <a:pt x="297" y="76"/>
                    </a:lnTo>
                    <a:lnTo>
                      <a:pt x="295" y="85"/>
                    </a:lnTo>
                    <a:lnTo>
                      <a:pt x="291" y="96"/>
                    </a:lnTo>
                    <a:lnTo>
                      <a:pt x="288" y="108"/>
                    </a:lnTo>
                    <a:lnTo>
                      <a:pt x="287" y="118"/>
                    </a:lnTo>
                    <a:lnTo>
                      <a:pt x="287" y="126"/>
                    </a:lnTo>
                    <a:lnTo>
                      <a:pt x="290" y="131"/>
                    </a:lnTo>
                    <a:lnTo>
                      <a:pt x="291" y="133"/>
                    </a:lnTo>
                    <a:lnTo>
                      <a:pt x="292" y="134"/>
                    </a:lnTo>
                    <a:lnTo>
                      <a:pt x="292" y="136"/>
                    </a:lnTo>
                    <a:lnTo>
                      <a:pt x="308" y="139"/>
                    </a:lnTo>
                    <a:lnTo>
                      <a:pt x="324" y="144"/>
                    </a:lnTo>
                    <a:lnTo>
                      <a:pt x="339" y="151"/>
                    </a:lnTo>
                    <a:lnTo>
                      <a:pt x="401" y="173"/>
                    </a:lnTo>
                    <a:lnTo>
                      <a:pt x="530" y="220"/>
                    </a:lnTo>
                    <a:lnTo>
                      <a:pt x="785" y="311"/>
                    </a:lnTo>
                    <a:lnTo>
                      <a:pt x="783" y="280"/>
                    </a:lnTo>
                    <a:lnTo>
                      <a:pt x="787" y="250"/>
                    </a:lnTo>
                    <a:lnTo>
                      <a:pt x="792" y="228"/>
                    </a:lnTo>
                    <a:lnTo>
                      <a:pt x="798" y="206"/>
                    </a:lnTo>
                    <a:lnTo>
                      <a:pt x="808" y="182"/>
                    </a:lnTo>
                    <a:lnTo>
                      <a:pt x="821" y="163"/>
                    </a:lnTo>
                    <a:lnTo>
                      <a:pt x="695" y="130"/>
                    </a:lnTo>
                    <a:lnTo>
                      <a:pt x="571" y="96"/>
                    </a:lnTo>
                    <a:lnTo>
                      <a:pt x="444" y="62"/>
                    </a:lnTo>
                    <a:lnTo>
                      <a:pt x="317" y="27"/>
                    </a:lnTo>
                    <a:close/>
                    <a:moveTo>
                      <a:pt x="310" y="17"/>
                    </a:moveTo>
                    <a:lnTo>
                      <a:pt x="301" y="20"/>
                    </a:lnTo>
                    <a:lnTo>
                      <a:pt x="292" y="27"/>
                    </a:lnTo>
                    <a:lnTo>
                      <a:pt x="284" y="36"/>
                    </a:lnTo>
                    <a:lnTo>
                      <a:pt x="279" y="46"/>
                    </a:lnTo>
                    <a:lnTo>
                      <a:pt x="274" y="57"/>
                    </a:lnTo>
                    <a:lnTo>
                      <a:pt x="270" y="67"/>
                    </a:lnTo>
                    <a:lnTo>
                      <a:pt x="269" y="71"/>
                    </a:lnTo>
                    <a:lnTo>
                      <a:pt x="266" y="76"/>
                    </a:lnTo>
                    <a:lnTo>
                      <a:pt x="267" y="79"/>
                    </a:lnTo>
                    <a:lnTo>
                      <a:pt x="267" y="81"/>
                    </a:lnTo>
                    <a:lnTo>
                      <a:pt x="266" y="84"/>
                    </a:lnTo>
                    <a:lnTo>
                      <a:pt x="263" y="87"/>
                    </a:lnTo>
                    <a:lnTo>
                      <a:pt x="261" y="97"/>
                    </a:lnTo>
                    <a:lnTo>
                      <a:pt x="259" y="109"/>
                    </a:lnTo>
                    <a:lnTo>
                      <a:pt x="262" y="118"/>
                    </a:lnTo>
                    <a:lnTo>
                      <a:pt x="266" y="126"/>
                    </a:lnTo>
                    <a:lnTo>
                      <a:pt x="275" y="130"/>
                    </a:lnTo>
                    <a:lnTo>
                      <a:pt x="272" y="119"/>
                    </a:lnTo>
                    <a:lnTo>
                      <a:pt x="274" y="104"/>
                    </a:lnTo>
                    <a:lnTo>
                      <a:pt x="278" y="88"/>
                    </a:lnTo>
                    <a:lnTo>
                      <a:pt x="283" y="71"/>
                    </a:lnTo>
                    <a:lnTo>
                      <a:pt x="290" y="54"/>
                    </a:lnTo>
                    <a:lnTo>
                      <a:pt x="297" y="40"/>
                    </a:lnTo>
                    <a:lnTo>
                      <a:pt x="304" y="28"/>
                    </a:lnTo>
                    <a:lnTo>
                      <a:pt x="310" y="21"/>
                    </a:lnTo>
                    <a:lnTo>
                      <a:pt x="310" y="17"/>
                    </a:lnTo>
                    <a:close/>
                    <a:moveTo>
                      <a:pt x="307" y="0"/>
                    </a:moveTo>
                    <a:lnTo>
                      <a:pt x="316" y="3"/>
                    </a:lnTo>
                    <a:lnTo>
                      <a:pt x="325" y="12"/>
                    </a:lnTo>
                    <a:lnTo>
                      <a:pt x="325" y="12"/>
                    </a:lnTo>
                    <a:lnTo>
                      <a:pt x="422" y="37"/>
                    </a:lnTo>
                    <a:lnTo>
                      <a:pt x="423" y="30"/>
                    </a:lnTo>
                    <a:lnTo>
                      <a:pt x="424" y="24"/>
                    </a:lnTo>
                    <a:lnTo>
                      <a:pt x="426" y="21"/>
                    </a:lnTo>
                    <a:lnTo>
                      <a:pt x="428" y="20"/>
                    </a:lnTo>
                    <a:lnTo>
                      <a:pt x="431" y="20"/>
                    </a:lnTo>
                    <a:lnTo>
                      <a:pt x="454" y="23"/>
                    </a:lnTo>
                    <a:lnTo>
                      <a:pt x="478" y="28"/>
                    </a:lnTo>
                    <a:lnTo>
                      <a:pt x="483" y="29"/>
                    </a:lnTo>
                    <a:lnTo>
                      <a:pt x="488" y="32"/>
                    </a:lnTo>
                    <a:lnTo>
                      <a:pt x="492" y="34"/>
                    </a:lnTo>
                    <a:lnTo>
                      <a:pt x="495" y="38"/>
                    </a:lnTo>
                    <a:lnTo>
                      <a:pt x="498" y="42"/>
                    </a:lnTo>
                    <a:lnTo>
                      <a:pt x="498" y="49"/>
                    </a:lnTo>
                    <a:lnTo>
                      <a:pt x="498" y="51"/>
                    </a:lnTo>
                    <a:lnTo>
                      <a:pt x="496" y="53"/>
                    </a:lnTo>
                    <a:lnTo>
                      <a:pt x="494" y="55"/>
                    </a:lnTo>
                    <a:lnTo>
                      <a:pt x="492" y="55"/>
                    </a:lnTo>
                    <a:lnTo>
                      <a:pt x="577" y="79"/>
                    </a:lnTo>
                    <a:lnTo>
                      <a:pt x="704" y="112"/>
                    </a:lnTo>
                    <a:lnTo>
                      <a:pt x="832" y="147"/>
                    </a:lnTo>
                    <a:lnTo>
                      <a:pt x="835" y="148"/>
                    </a:lnTo>
                    <a:lnTo>
                      <a:pt x="852" y="140"/>
                    </a:lnTo>
                    <a:lnTo>
                      <a:pt x="869" y="140"/>
                    </a:lnTo>
                    <a:lnTo>
                      <a:pt x="886" y="146"/>
                    </a:lnTo>
                    <a:lnTo>
                      <a:pt x="901" y="156"/>
                    </a:lnTo>
                    <a:lnTo>
                      <a:pt x="925" y="148"/>
                    </a:lnTo>
                    <a:lnTo>
                      <a:pt x="952" y="144"/>
                    </a:lnTo>
                    <a:lnTo>
                      <a:pt x="978" y="146"/>
                    </a:lnTo>
                    <a:lnTo>
                      <a:pt x="1004" y="151"/>
                    </a:lnTo>
                    <a:lnTo>
                      <a:pt x="1027" y="159"/>
                    </a:lnTo>
                    <a:lnTo>
                      <a:pt x="1051" y="173"/>
                    </a:lnTo>
                    <a:lnTo>
                      <a:pt x="1071" y="193"/>
                    </a:lnTo>
                    <a:lnTo>
                      <a:pt x="1084" y="215"/>
                    </a:lnTo>
                    <a:lnTo>
                      <a:pt x="1093" y="240"/>
                    </a:lnTo>
                    <a:lnTo>
                      <a:pt x="1097" y="266"/>
                    </a:lnTo>
                    <a:lnTo>
                      <a:pt x="1094" y="294"/>
                    </a:lnTo>
                    <a:lnTo>
                      <a:pt x="1086" y="320"/>
                    </a:lnTo>
                    <a:lnTo>
                      <a:pt x="1073" y="345"/>
                    </a:lnTo>
                    <a:lnTo>
                      <a:pt x="1055" y="367"/>
                    </a:lnTo>
                    <a:lnTo>
                      <a:pt x="1034" y="385"/>
                    </a:lnTo>
                    <a:lnTo>
                      <a:pt x="1010" y="401"/>
                    </a:lnTo>
                    <a:lnTo>
                      <a:pt x="984" y="410"/>
                    </a:lnTo>
                    <a:lnTo>
                      <a:pt x="954" y="415"/>
                    </a:lnTo>
                    <a:lnTo>
                      <a:pt x="924" y="411"/>
                    </a:lnTo>
                    <a:lnTo>
                      <a:pt x="895" y="401"/>
                    </a:lnTo>
                    <a:lnTo>
                      <a:pt x="869" y="385"/>
                    </a:lnTo>
                    <a:lnTo>
                      <a:pt x="847" y="364"/>
                    </a:lnTo>
                    <a:lnTo>
                      <a:pt x="838" y="368"/>
                    </a:lnTo>
                    <a:lnTo>
                      <a:pt x="826" y="368"/>
                    </a:lnTo>
                    <a:lnTo>
                      <a:pt x="815" y="364"/>
                    </a:lnTo>
                    <a:lnTo>
                      <a:pt x="805" y="356"/>
                    </a:lnTo>
                    <a:lnTo>
                      <a:pt x="798" y="347"/>
                    </a:lnTo>
                    <a:lnTo>
                      <a:pt x="793" y="339"/>
                    </a:lnTo>
                    <a:lnTo>
                      <a:pt x="791" y="332"/>
                    </a:lnTo>
                    <a:lnTo>
                      <a:pt x="788" y="332"/>
                    </a:lnTo>
                    <a:lnTo>
                      <a:pt x="785" y="332"/>
                    </a:lnTo>
                    <a:lnTo>
                      <a:pt x="524" y="237"/>
                    </a:lnTo>
                    <a:lnTo>
                      <a:pt x="392" y="189"/>
                    </a:lnTo>
                    <a:lnTo>
                      <a:pt x="330" y="164"/>
                    </a:lnTo>
                    <a:lnTo>
                      <a:pt x="317" y="159"/>
                    </a:lnTo>
                    <a:lnTo>
                      <a:pt x="304" y="153"/>
                    </a:lnTo>
                    <a:lnTo>
                      <a:pt x="292" y="148"/>
                    </a:lnTo>
                    <a:lnTo>
                      <a:pt x="282" y="139"/>
                    </a:lnTo>
                    <a:lnTo>
                      <a:pt x="269" y="139"/>
                    </a:lnTo>
                    <a:lnTo>
                      <a:pt x="257" y="133"/>
                    </a:lnTo>
                    <a:lnTo>
                      <a:pt x="249" y="121"/>
                    </a:lnTo>
                    <a:lnTo>
                      <a:pt x="246" y="109"/>
                    </a:lnTo>
                    <a:lnTo>
                      <a:pt x="246" y="97"/>
                    </a:lnTo>
                    <a:lnTo>
                      <a:pt x="249" y="84"/>
                    </a:lnTo>
                    <a:lnTo>
                      <a:pt x="232" y="76"/>
                    </a:lnTo>
                    <a:lnTo>
                      <a:pt x="214" y="71"/>
                    </a:lnTo>
                    <a:lnTo>
                      <a:pt x="193" y="66"/>
                    </a:lnTo>
                    <a:lnTo>
                      <a:pt x="173" y="64"/>
                    </a:lnTo>
                    <a:lnTo>
                      <a:pt x="152" y="64"/>
                    </a:lnTo>
                    <a:lnTo>
                      <a:pt x="134" y="68"/>
                    </a:lnTo>
                    <a:lnTo>
                      <a:pt x="115" y="75"/>
                    </a:lnTo>
                    <a:lnTo>
                      <a:pt x="101" y="85"/>
                    </a:lnTo>
                    <a:lnTo>
                      <a:pt x="89" y="101"/>
                    </a:lnTo>
                    <a:lnTo>
                      <a:pt x="83" y="118"/>
                    </a:lnTo>
                    <a:lnTo>
                      <a:pt x="81" y="133"/>
                    </a:lnTo>
                    <a:lnTo>
                      <a:pt x="85" y="147"/>
                    </a:lnTo>
                    <a:lnTo>
                      <a:pt x="93" y="160"/>
                    </a:lnTo>
                    <a:lnTo>
                      <a:pt x="104" y="172"/>
                    </a:lnTo>
                    <a:lnTo>
                      <a:pt x="115" y="182"/>
                    </a:lnTo>
                    <a:lnTo>
                      <a:pt x="139" y="205"/>
                    </a:lnTo>
                    <a:lnTo>
                      <a:pt x="159" y="231"/>
                    </a:lnTo>
                    <a:lnTo>
                      <a:pt x="170" y="256"/>
                    </a:lnTo>
                    <a:lnTo>
                      <a:pt x="174" y="278"/>
                    </a:lnTo>
                    <a:lnTo>
                      <a:pt x="172" y="299"/>
                    </a:lnTo>
                    <a:lnTo>
                      <a:pt x="164" y="318"/>
                    </a:lnTo>
                    <a:lnTo>
                      <a:pt x="151" y="334"/>
                    </a:lnTo>
                    <a:lnTo>
                      <a:pt x="134" y="349"/>
                    </a:lnTo>
                    <a:lnTo>
                      <a:pt x="114" y="359"/>
                    </a:lnTo>
                    <a:lnTo>
                      <a:pt x="92" y="367"/>
                    </a:lnTo>
                    <a:lnTo>
                      <a:pt x="70" y="371"/>
                    </a:lnTo>
                    <a:lnTo>
                      <a:pt x="45" y="371"/>
                    </a:lnTo>
                    <a:lnTo>
                      <a:pt x="23" y="366"/>
                    </a:lnTo>
                    <a:lnTo>
                      <a:pt x="20" y="367"/>
                    </a:lnTo>
                    <a:lnTo>
                      <a:pt x="19" y="367"/>
                    </a:lnTo>
                    <a:lnTo>
                      <a:pt x="10" y="362"/>
                    </a:lnTo>
                    <a:lnTo>
                      <a:pt x="3" y="354"/>
                    </a:lnTo>
                    <a:lnTo>
                      <a:pt x="0" y="343"/>
                    </a:lnTo>
                    <a:lnTo>
                      <a:pt x="3" y="333"/>
                    </a:lnTo>
                    <a:lnTo>
                      <a:pt x="10" y="324"/>
                    </a:lnTo>
                    <a:lnTo>
                      <a:pt x="12" y="322"/>
                    </a:lnTo>
                    <a:lnTo>
                      <a:pt x="15" y="322"/>
                    </a:lnTo>
                    <a:lnTo>
                      <a:pt x="17" y="324"/>
                    </a:lnTo>
                    <a:lnTo>
                      <a:pt x="20" y="325"/>
                    </a:lnTo>
                    <a:lnTo>
                      <a:pt x="23" y="324"/>
                    </a:lnTo>
                    <a:lnTo>
                      <a:pt x="38" y="324"/>
                    </a:lnTo>
                    <a:lnTo>
                      <a:pt x="54" y="324"/>
                    </a:lnTo>
                    <a:lnTo>
                      <a:pt x="70" y="322"/>
                    </a:lnTo>
                    <a:lnTo>
                      <a:pt x="85" y="320"/>
                    </a:lnTo>
                    <a:lnTo>
                      <a:pt x="98" y="312"/>
                    </a:lnTo>
                    <a:lnTo>
                      <a:pt x="110" y="300"/>
                    </a:lnTo>
                    <a:lnTo>
                      <a:pt x="117" y="287"/>
                    </a:lnTo>
                    <a:lnTo>
                      <a:pt x="117" y="271"/>
                    </a:lnTo>
                    <a:lnTo>
                      <a:pt x="113" y="254"/>
                    </a:lnTo>
                    <a:lnTo>
                      <a:pt x="106" y="239"/>
                    </a:lnTo>
                    <a:lnTo>
                      <a:pt x="97" y="224"/>
                    </a:lnTo>
                    <a:lnTo>
                      <a:pt x="88" y="214"/>
                    </a:lnTo>
                    <a:lnTo>
                      <a:pt x="76" y="202"/>
                    </a:lnTo>
                    <a:lnTo>
                      <a:pt x="64" y="193"/>
                    </a:lnTo>
                    <a:lnTo>
                      <a:pt x="51" y="182"/>
                    </a:lnTo>
                    <a:lnTo>
                      <a:pt x="41" y="172"/>
                    </a:lnTo>
                    <a:lnTo>
                      <a:pt x="32" y="161"/>
                    </a:lnTo>
                    <a:lnTo>
                      <a:pt x="27" y="148"/>
                    </a:lnTo>
                    <a:lnTo>
                      <a:pt x="24" y="134"/>
                    </a:lnTo>
                    <a:lnTo>
                      <a:pt x="28" y="116"/>
                    </a:lnTo>
                    <a:lnTo>
                      <a:pt x="36" y="95"/>
                    </a:lnTo>
                    <a:lnTo>
                      <a:pt x="46" y="74"/>
                    </a:lnTo>
                    <a:lnTo>
                      <a:pt x="59" y="54"/>
                    </a:lnTo>
                    <a:lnTo>
                      <a:pt x="76" y="37"/>
                    </a:lnTo>
                    <a:lnTo>
                      <a:pt x="95" y="24"/>
                    </a:lnTo>
                    <a:lnTo>
                      <a:pt x="117" y="16"/>
                    </a:lnTo>
                    <a:lnTo>
                      <a:pt x="147" y="12"/>
                    </a:lnTo>
                    <a:lnTo>
                      <a:pt x="178" y="12"/>
                    </a:lnTo>
                    <a:lnTo>
                      <a:pt x="210" y="19"/>
                    </a:lnTo>
                    <a:lnTo>
                      <a:pt x="238" y="29"/>
                    </a:lnTo>
                    <a:lnTo>
                      <a:pt x="265" y="45"/>
                    </a:lnTo>
                    <a:lnTo>
                      <a:pt x="271" y="33"/>
                    </a:lnTo>
                    <a:lnTo>
                      <a:pt x="279" y="21"/>
                    </a:lnTo>
                    <a:lnTo>
                      <a:pt x="288" y="12"/>
                    </a:lnTo>
                    <a:lnTo>
                      <a:pt x="297" y="4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8770742" y="3457315"/>
                <a:ext cx="325603" cy="503692"/>
              </a:xfrm>
              <a:custGeom>
                <a:avLst/>
                <a:gdLst>
                  <a:gd name="connsiteX0" fmla="*/ 325603 w 325603"/>
                  <a:gd name="connsiteY0" fmla="*/ 44168 h 503692"/>
                  <a:gd name="connsiteX1" fmla="*/ 220095 w 325603"/>
                  <a:gd name="connsiteY1" fmla="*/ 2605 h 503692"/>
                  <a:gd name="connsiteX2" fmla="*/ 95404 w 325603"/>
                  <a:gd name="connsiteY2" fmla="*/ 15393 h 503692"/>
                  <a:gd name="connsiteX3" fmla="*/ 9080 w 325603"/>
                  <a:gd name="connsiteY3" fmla="*/ 104915 h 503692"/>
                  <a:gd name="connsiteX4" fmla="*/ 9080 w 325603"/>
                  <a:gd name="connsiteY4" fmla="*/ 194437 h 503692"/>
                  <a:gd name="connsiteX5" fmla="*/ 66630 w 325603"/>
                  <a:gd name="connsiteY5" fmla="*/ 248789 h 503692"/>
                  <a:gd name="connsiteX6" fmla="*/ 127376 w 325603"/>
                  <a:gd name="connsiteY6" fmla="*/ 299944 h 503692"/>
                  <a:gd name="connsiteX7" fmla="*/ 156151 w 325603"/>
                  <a:gd name="connsiteY7" fmla="*/ 395861 h 503692"/>
                  <a:gd name="connsiteX8" fmla="*/ 120982 w 325603"/>
                  <a:gd name="connsiteY8" fmla="*/ 453410 h 503692"/>
                  <a:gd name="connsiteX9" fmla="*/ 25066 w 325603"/>
                  <a:gd name="connsiteY9" fmla="*/ 501368 h 503692"/>
                  <a:gd name="connsiteX10" fmla="*/ 37855 w 325603"/>
                  <a:gd name="connsiteY10" fmla="*/ 491777 h 50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603" h="503692">
                    <a:moveTo>
                      <a:pt x="325603" y="44168"/>
                    </a:moveTo>
                    <a:cubicBezTo>
                      <a:pt x="292032" y="25784"/>
                      <a:pt x="258461" y="7401"/>
                      <a:pt x="220095" y="2605"/>
                    </a:cubicBezTo>
                    <a:cubicBezTo>
                      <a:pt x="181728" y="-2191"/>
                      <a:pt x="130573" y="-1659"/>
                      <a:pt x="95404" y="15393"/>
                    </a:cubicBezTo>
                    <a:cubicBezTo>
                      <a:pt x="60235" y="32445"/>
                      <a:pt x="23467" y="75074"/>
                      <a:pt x="9080" y="104915"/>
                    </a:cubicBezTo>
                    <a:cubicBezTo>
                      <a:pt x="-5307" y="134756"/>
                      <a:pt x="-512" y="170458"/>
                      <a:pt x="9080" y="194437"/>
                    </a:cubicBezTo>
                    <a:cubicBezTo>
                      <a:pt x="18672" y="218416"/>
                      <a:pt x="46914" y="231205"/>
                      <a:pt x="66630" y="248789"/>
                    </a:cubicBezTo>
                    <a:cubicBezTo>
                      <a:pt x="86346" y="266374"/>
                      <a:pt x="112456" y="275432"/>
                      <a:pt x="127376" y="299944"/>
                    </a:cubicBezTo>
                    <a:cubicBezTo>
                      <a:pt x="142296" y="324456"/>
                      <a:pt x="157217" y="370283"/>
                      <a:pt x="156151" y="395861"/>
                    </a:cubicBezTo>
                    <a:cubicBezTo>
                      <a:pt x="155085" y="421439"/>
                      <a:pt x="142830" y="435825"/>
                      <a:pt x="120982" y="453410"/>
                    </a:cubicBezTo>
                    <a:cubicBezTo>
                      <a:pt x="99134" y="470995"/>
                      <a:pt x="38921" y="494973"/>
                      <a:pt x="25066" y="501368"/>
                    </a:cubicBezTo>
                    <a:cubicBezTo>
                      <a:pt x="11211" y="507763"/>
                      <a:pt x="24533" y="499770"/>
                      <a:pt x="37855" y="491777"/>
                    </a:cubicBezTo>
                  </a:path>
                </a:pathLst>
              </a:custGeom>
              <a:noFill/>
              <a:ln w="444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 flipH="1" flipV="1">
                <a:off x="2709711" y="3770937"/>
                <a:ext cx="207963" cy="152400"/>
              </a:xfrm>
              <a:prstGeom prst="line">
                <a:avLst/>
              </a:prstGeom>
              <a:ln w="825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78"/>
              <p:cNvSpPr/>
              <p:nvPr/>
            </p:nvSpPr>
            <p:spPr>
              <a:xfrm>
                <a:off x="2430779" y="2427844"/>
                <a:ext cx="491836" cy="1447891"/>
              </a:xfrm>
              <a:custGeom>
                <a:avLst/>
                <a:gdLst>
                  <a:gd name="connsiteX0" fmla="*/ 0 w 548264"/>
                  <a:gd name="connsiteY0" fmla="*/ 0 h 1435102"/>
                  <a:gd name="connsiteX1" fmla="*/ 548264 w 548264"/>
                  <a:gd name="connsiteY1" fmla="*/ 0 h 1435102"/>
                  <a:gd name="connsiteX2" fmla="*/ 548264 w 548264"/>
                  <a:gd name="connsiteY2" fmla="*/ 1435102 h 1435102"/>
                  <a:gd name="connsiteX3" fmla="*/ 0 w 548264"/>
                  <a:gd name="connsiteY3" fmla="*/ 1435102 h 1435102"/>
                  <a:gd name="connsiteX4" fmla="*/ 0 w 548264"/>
                  <a:gd name="connsiteY4" fmla="*/ 0 h 1435102"/>
                  <a:gd name="connsiteX0" fmla="*/ 0 w 548264"/>
                  <a:gd name="connsiteY0" fmla="*/ 0 h 1435102"/>
                  <a:gd name="connsiteX1" fmla="*/ 503504 w 548264"/>
                  <a:gd name="connsiteY1" fmla="*/ 147071 h 1435102"/>
                  <a:gd name="connsiteX2" fmla="*/ 548264 w 548264"/>
                  <a:gd name="connsiteY2" fmla="*/ 1435102 h 1435102"/>
                  <a:gd name="connsiteX3" fmla="*/ 0 w 548264"/>
                  <a:gd name="connsiteY3" fmla="*/ 1435102 h 1435102"/>
                  <a:gd name="connsiteX4" fmla="*/ 0 w 548264"/>
                  <a:gd name="connsiteY4" fmla="*/ 0 h 1435102"/>
                  <a:gd name="connsiteX0" fmla="*/ 0 w 548264"/>
                  <a:gd name="connsiteY0" fmla="*/ 0 h 1435102"/>
                  <a:gd name="connsiteX1" fmla="*/ 481123 w 548264"/>
                  <a:gd name="connsiteY1" fmla="*/ 124691 h 1435102"/>
                  <a:gd name="connsiteX2" fmla="*/ 548264 w 548264"/>
                  <a:gd name="connsiteY2" fmla="*/ 1435102 h 1435102"/>
                  <a:gd name="connsiteX3" fmla="*/ 0 w 548264"/>
                  <a:gd name="connsiteY3" fmla="*/ 1435102 h 1435102"/>
                  <a:gd name="connsiteX4" fmla="*/ 0 w 548264"/>
                  <a:gd name="connsiteY4" fmla="*/ 0 h 1435102"/>
                  <a:gd name="connsiteX0" fmla="*/ 0 w 548264"/>
                  <a:gd name="connsiteY0" fmla="*/ 0 h 1435102"/>
                  <a:gd name="connsiteX1" fmla="*/ 481123 w 548264"/>
                  <a:gd name="connsiteY1" fmla="*/ 124691 h 1435102"/>
                  <a:gd name="connsiteX2" fmla="*/ 548264 w 548264"/>
                  <a:gd name="connsiteY2" fmla="*/ 1435102 h 1435102"/>
                  <a:gd name="connsiteX3" fmla="*/ 0 w 548264"/>
                  <a:gd name="connsiteY3" fmla="*/ 1435102 h 1435102"/>
                  <a:gd name="connsiteX4" fmla="*/ 0 w 548264"/>
                  <a:gd name="connsiteY4" fmla="*/ 0 h 1435102"/>
                  <a:gd name="connsiteX0" fmla="*/ 67142 w 548264"/>
                  <a:gd name="connsiteY0" fmla="*/ 0 h 1447891"/>
                  <a:gd name="connsiteX1" fmla="*/ 481123 w 548264"/>
                  <a:gd name="connsiteY1" fmla="*/ 137480 h 1447891"/>
                  <a:gd name="connsiteX2" fmla="*/ 548264 w 548264"/>
                  <a:gd name="connsiteY2" fmla="*/ 1447891 h 1447891"/>
                  <a:gd name="connsiteX3" fmla="*/ 0 w 548264"/>
                  <a:gd name="connsiteY3" fmla="*/ 1447891 h 1447891"/>
                  <a:gd name="connsiteX4" fmla="*/ 67142 w 548264"/>
                  <a:gd name="connsiteY4" fmla="*/ 0 h 1447891"/>
                  <a:gd name="connsiteX0" fmla="*/ 67142 w 548264"/>
                  <a:gd name="connsiteY0" fmla="*/ 0 h 1447891"/>
                  <a:gd name="connsiteX1" fmla="*/ 481123 w 548264"/>
                  <a:gd name="connsiteY1" fmla="*/ 137480 h 1447891"/>
                  <a:gd name="connsiteX2" fmla="*/ 548264 w 548264"/>
                  <a:gd name="connsiteY2" fmla="*/ 1447891 h 1447891"/>
                  <a:gd name="connsiteX3" fmla="*/ 0 w 548264"/>
                  <a:gd name="connsiteY3" fmla="*/ 1447891 h 1447891"/>
                  <a:gd name="connsiteX4" fmla="*/ 67142 w 548264"/>
                  <a:gd name="connsiteY4" fmla="*/ 0 h 1447891"/>
                  <a:gd name="connsiteX0" fmla="*/ 67142 w 548264"/>
                  <a:gd name="connsiteY0" fmla="*/ 0 h 1447891"/>
                  <a:gd name="connsiteX1" fmla="*/ 481123 w 548264"/>
                  <a:gd name="connsiteY1" fmla="*/ 137480 h 1447891"/>
                  <a:gd name="connsiteX2" fmla="*/ 548264 w 548264"/>
                  <a:gd name="connsiteY2" fmla="*/ 1447891 h 1447891"/>
                  <a:gd name="connsiteX3" fmla="*/ 0 w 548264"/>
                  <a:gd name="connsiteY3" fmla="*/ 1447891 h 1447891"/>
                  <a:gd name="connsiteX4" fmla="*/ 67142 w 548264"/>
                  <a:gd name="connsiteY4" fmla="*/ 0 h 1447891"/>
                  <a:gd name="connsiteX0" fmla="*/ 0 w 481122"/>
                  <a:gd name="connsiteY0" fmla="*/ 0 h 1447891"/>
                  <a:gd name="connsiteX1" fmla="*/ 413981 w 481122"/>
                  <a:gd name="connsiteY1" fmla="*/ 137480 h 1447891"/>
                  <a:gd name="connsiteX2" fmla="*/ 481122 w 481122"/>
                  <a:gd name="connsiteY2" fmla="*/ 1447891 h 1447891"/>
                  <a:gd name="connsiteX3" fmla="*/ 294142 w 481122"/>
                  <a:gd name="connsiteY3" fmla="*/ 1307214 h 1447891"/>
                  <a:gd name="connsiteX4" fmla="*/ 0 w 481122"/>
                  <a:gd name="connsiteY4" fmla="*/ 0 h 1447891"/>
                  <a:gd name="connsiteX0" fmla="*/ 0 w 481122"/>
                  <a:gd name="connsiteY0" fmla="*/ 0 h 1447891"/>
                  <a:gd name="connsiteX1" fmla="*/ 413981 w 481122"/>
                  <a:gd name="connsiteY1" fmla="*/ 137480 h 1447891"/>
                  <a:gd name="connsiteX2" fmla="*/ 481122 w 481122"/>
                  <a:gd name="connsiteY2" fmla="*/ 1447891 h 1447891"/>
                  <a:gd name="connsiteX3" fmla="*/ 294142 w 481122"/>
                  <a:gd name="connsiteY3" fmla="*/ 1339186 h 1447891"/>
                  <a:gd name="connsiteX4" fmla="*/ 0 w 481122"/>
                  <a:gd name="connsiteY4" fmla="*/ 0 h 1447891"/>
                  <a:gd name="connsiteX0" fmla="*/ 0 w 481122"/>
                  <a:gd name="connsiteY0" fmla="*/ 0 h 1447891"/>
                  <a:gd name="connsiteX1" fmla="*/ 413981 w 481122"/>
                  <a:gd name="connsiteY1" fmla="*/ 137480 h 1447891"/>
                  <a:gd name="connsiteX2" fmla="*/ 481122 w 481122"/>
                  <a:gd name="connsiteY2" fmla="*/ 1447891 h 1447891"/>
                  <a:gd name="connsiteX3" fmla="*/ 294142 w 481122"/>
                  <a:gd name="connsiteY3" fmla="*/ 1339186 h 1447891"/>
                  <a:gd name="connsiteX4" fmla="*/ 0 w 481122"/>
                  <a:gd name="connsiteY4" fmla="*/ 0 h 1447891"/>
                  <a:gd name="connsiteX0" fmla="*/ 0 w 481122"/>
                  <a:gd name="connsiteY0" fmla="*/ 0 h 1447891"/>
                  <a:gd name="connsiteX1" fmla="*/ 407587 w 481122"/>
                  <a:gd name="connsiteY1" fmla="*/ 163058 h 1447891"/>
                  <a:gd name="connsiteX2" fmla="*/ 481122 w 481122"/>
                  <a:gd name="connsiteY2" fmla="*/ 1447891 h 1447891"/>
                  <a:gd name="connsiteX3" fmla="*/ 294142 w 481122"/>
                  <a:gd name="connsiteY3" fmla="*/ 1339186 h 1447891"/>
                  <a:gd name="connsiteX4" fmla="*/ 0 w 481122"/>
                  <a:gd name="connsiteY4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94142 w 491836"/>
                  <a:gd name="connsiteY4" fmla="*/ 1339186 h 1447891"/>
                  <a:gd name="connsiteX5" fmla="*/ 0 w 491836"/>
                  <a:gd name="connsiteY5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71762 w 491836"/>
                  <a:gd name="connsiteY4" fmla="*/ 1332792 h 1447891"/>
                  <a:gd name="connsiteX5" fmla="*/ 0 w 491836"/>
                  <a:gd name="connsiteY5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49381 w 491836"/>
                  <a:gd name="connsiteY4" fmla="*/ 1329595 h 1447891"/>
                  <a:gd name="connsiteX5" fmla="*/ 0 w 491836"/>
                  <a:gd name="connsiteY5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49381 w 491836"/>
                  <a:gd name="connsiteY4" fmla="*/ 1329595 h 1447891"/>
                  <a:gd name="connsiteX5" fmla="*/ 0 w 491836"/>
                  <a:gd name="connsiteY5" fmla="*/ 0 h 1447891"/>
                  <a:gd name="connsiteX0" fmla="*/ 0 w 491836"/>
                  <a:gd name="connsiteY0" fmla="*/ 0 h 1447891"/>
                  <a:gd name="connsiteX1" fmla="*/ 407587 w 491836"/>
                  <a:gd name="connsiteY1" fmla="*/ 163058 h 1447891"/>
                  <a:gd name="connsiteX2" fmla="*/ 465887 w 491836"/>
                  <a:gd name="connsiteY2" fmla="*/ 730992 h 1447891"/>
                  <a:gd name="connsiteX3" fmla="*/ 481122 w 491836"/>
                  <a:gd name="connsiteY3" fmla="*/ 1447891 h 1447891"/>
                  <a:gd name="connsiteX4" fmla="*/ 249381 w 491836"/>
                  <a:gd name="connsiteY4" fmla="*/ 1329595 h 1447891"/>
                  <a:gd name="connsiteX5" fmla="*/ 0 w 491836"/>
                  <a:gd name="connsiteY5" fmla="*/ 0 h 144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1836" h="1447891">
                    <a:moveTo>
                      <a:pt x="0" y="0"/>
                    </a:moveTo>
                    <a:lnTo>
                      <a:pt x="407587" y="163058"/>
                    </a:lnTo>
                    <a:cubicBezTo>
                      <a:pt x="483103" y="284890"/>
                      <a:pt x="453631" y="516853"/>
                      <a:pt x="465887" y="730992"/>
                    </a:cubicBezTo>
                    <a:cubicBezTo>
                      <a:pt x="478143" y="945131"/>
                      <a:pt x="507615" y="1346525"/>
                      <a:pt x="481122" y="1447891"/>
                    </a:cubicBezTo>
                    <a:lnTo>
                      <a:pt x="249381" y="1329595"/>
                    </a:lnTo>
                    <a:cubicBezTo>
                      <a:pt x="287748" y="846965"/>
                      <a:pt x="249382" y="527391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3541716" y="4119315"/>
              <a:ext cx="5663095" cy="3236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ko-KR" altLang="en-US" sz="4000" dirty="0"/>
                <a:t>모션인식을 이용한 </a:t>
              </a:r>
              <a:r>
                <a:rPr lang="en-US" altLang="ko-KR" sz="4000" dirty="0"/>
                <a:t>3D</a:t>
              </a:r>
              <a:r>
                <a:rPr lang="ko-KR" altLang="en-US" sz="4000" dirty="0"/>
                <a:t>공간 드럼 연주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848" y="2615488"/>
            <a:ext cx="12025336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4400" dirty="0" smtClean="0">
                <a:latin typeface="맑은 고딕"/>
                <a:ea typeface="맑은 고딕"/>
              </a:rPr>
              <a:t> </a:t>
            </a:r>
            <a:r>
              <a:rPr lang="en-US" altLang="ko-KR" sz="4400" dirty="0" err="1" smtClean="0">
                <a:latin typeface="맑은 고딕"/>
                <a:ea typeface="맑은 고딕"/>
              </a:rPr>
              <a:t>Kinnect</a:t>
            </a:r>
            <a:r>
              <a:rPr lang="ko-KR" altLang="en-US" sz="4400" dirty="0" smtClean="0">
                <a:latin typeface="맑은 고딕"/>
                <a:ea typeface="맑은 고딕"/>
              </a:rPr>
              <a:t>를 연결하여 직접 드럼 연주</a:t>
            </a: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3742050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실험 내용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(4)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" name="KakaoTalk_Video_20181011_0132_32_27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9192" y="3572249"/>
            <a:ext cx="14611675" cy="82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274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5679" y="2465755"/>
            <a:ext cx="19215521" cy="4145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3600" dirty="0" smtClean="0">
                <a:latin typeface="맑은 고딕"/>
                <a:ea typeface="맑은 고딕"/>
              </a:rPr>
              <a:t> </a:t>
            </a:r>
            <a:r>
              <a:rPr lang="ko-KR" altLang="en-US" sz="3600" dirty="0" smtClean="0">
                <a:latin typeface="맑은 고딕"/>
                <a:ea typeface="맑은 고딕"/>
              </a:rPr>
              <a:t>결론</a:t>
            </a:r>
            <a:endParaRPr lang="en-US" altLang="ko-KR" sz="3600" dirty="0" smtClean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3200" dirty="0" smtClean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ko-KR" altLang="en-US" sz="2400" dirty="0" smtClean="0">
                <a:latin typeface="맑은 고딕"/>
                <a:ea typeface="맑은 고딕"/>
              </a:rPr>
              <a:t>사용자가 </a:t>
            </a:r>
            <a:r>
              <a:rPr lang="en-US" altLang="ko-KR" sz="2400" dirty="0" smtClean="0">
                <a:latin typeface="맑은 고딕"/>
                <a:ea typeface="맑은 고딕"/>
              </a:rPr>
              <a:t>3D </a:t>
            </a:r>
            <a:r>
              <a:rPr lang="ko-KR" altLang="en-US" sz="2400" dirty="0" smtClean="0">
                <a:latin typeface="맑은 고딕"/>
                <a:ea typeface="맑은 고딕"/>
              </a:rPr>
              <a:t>객체인 드럼의 위치 파악 못하여 연주에 불편함이 있다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ko-KR" altLang="en-US" sz="2400" dirty="0" smtClean="0">
                <a:latin typeface="맑은 고딕"/>
                <a:ea typeface="맑은 고딕"/>
              </a:rPr>
              <a:t>드럼을 쳤을 </a:t>
            </a:r>
            <a:r>
              <a:rPr lang="ko-KR" altLang="en-US" sz="2400" dirty="0" smtClean="0">
                <a:latin typeface="맑은 고딕"/>
                <a:ea typeface="맑은 고딕"/>
              </a:rPr>
              <a:t>때 </a:t>
            </a:r>
            <a:r>
              <a:rPr lang="ko-KR" altLang="en-US" sz="2400" dirty="0" smtClean="0">
                <a:latin typeface="맑은 고딕"/>
                <a:ea typeface="맑은 고딕"/>
              </a:rPr>
              <a:t>소리가 여러 번 나는 문제가 있다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ko-KR" altLang="en-US" sz="2400" dirty="0" smtClean="0">
                <a:latin typeface="맑은 고딕"/>
                <a:ea typeface="맑은 고딕"/>
              </a:rPr>
              <a:t>다른 가상객체를 이용하였을 때는 드럼의 소리를 세기에 따라 조정할 수 있는데</a:t>
            </a:r>
            <a:r>
              <a:rPr lang="en-US" altLang="ko-KR" sz="2400" dirty="0" smtClean="0">
                <a:latin typeface="맑은 고딕"/>
                <a:ea typeface="맑은 고딕"/>
              </a:rPr>
              <a:t>, </a:t>
            </a:r>
            <a:r>
              <a:rPr lang="ko-KR" altLang="en-US" sz="2400" dirty="0" smtClean="0">
                <a:latin typeface="맑은 고딕"/>
                <a:ea typeface="맑은 고딕"/>
              </a:rPr>
              <a:t>사용자가 직접 치면 세기가 불규칙하다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2400" dirty="0" smtClean="0">
              <a:latin typeface="맑은 고딕"/>
              <a:ea typeface="맑은 고딕"/>
            </a:endParaRPr>
          </a:p>
          <a:p>
            <a:pPr algn="just"/>
            <a:r>
              <a:rPr lang="en-US" altLang="ko-KR" sz="2400" dirty="0" smtClean="0">
                <a:latin typeface="맑은 고딕"/>
                <a:ea typeface="맑은 고딕"/>
              </a:rPr>
              <a:t>		</a:t>
            </a:r>
            <a:r>
              <a:rPr lang="en-US" altLang="ko-KR" sz="2400" dirty="0" err="1" smtClean="0">
                <a:latin typeface="맑은 고딕"/>
                <a:ea typeface="맑은 고딕"/>
              </a:rPr>
              <a:t>Kinect</a:t>
            </a:r>
            <a:r>
              <a:rPr lang="ko-KR" altLang="en-US" sz="2400" dirty="0" smtClean="0">
                <a:latin typeface="맑은 고딕"/>
                <a:ea typeface="맑은 고딕"/>
              </a:rPr>
              <a:t>에서 제공하는 모션인식 객체를 이용하여 </a:t>
            </a:r>
            <a:r>
              <a:rPr lang="en-US" altLang="ko-KR" sz="2400" dirty="0" smtClean="0">
                <a:latin typeface="맑은 고딕"/>
                <a:ea typeface="맑은 고딕"/>
              </a:rPr>
              <a:t>3D </a:t>
            </a:r>
            <a:r>
              <a:rPr lang="ko-KR" altLang="en-US" sz="2400" dirty="0" smtClean="0">
                <a:latin typeface="맑은 고딕"/>
                <a:ea typeface="맑은 고딕"/>
              </a:rPr>
              <a:t>드럼 연주와 같은 세세한 컨트롤에 사용하기 위해서는 다양한 실험을 통해 </a:t>
            </a:r>
            <a:r>
              <a:rPr lang="en-US" altLang="ko-KR" sz="2400" dirty="0" smtClean="0">
                <a:latin typeface="맑은 고딕"/>
                <a:ea typeface="맑은 고딕"/>
              </a:rPr>
              <a:t>			</a:t>
            </a:r>
            <a:r>
              <a:rPr lang="ko-KR" altLang="en-US" sz="2400" dirty="0" smtClean="0">
                <a:latin typeface="맑은 고딕"/>
                <a:ea typeface="맑은 고딕"/>
              </a:rPr>
              <a:t>최적화가 필요하다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  <a:endParaRPr lang="en-US" altLang="ko-KR" sz="3200" dirty="0" smtClean="0">
              <a:latin typeface="맑은 고딕"/>
              <a:ea typeface="맑은 고딕"/>
            </a:endParaRP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4949112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결론 및 향후 계획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972891" y="6965249"/>
            <a:ext cx="19215521" cy="51918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3600" dirty="0" smtClean="0">
                <a:latin typeface="맑은 고딕"/>
                <a:ea typeface="맑은 고딕"/>
              </a:rPr>
              <a:t> </a:t>
            </a:r>
            <a:r>
              <a:rPr lang="ko-KR" altLang="en-US" sz="3600" dirty="0" smtClean="0">
                <a:latin typeface="맑은 고딕"/>
                <a:ea typeface="맑은 고딕"/>
              </a:rPr>
              <a:t>향후 계획</a:t>
            </a:r>
            <a:endParaRPr lang="en-US" altLang="ko-KR" sz="3600" dirty="0" smtClean="0">
              <a:latin typeface="맑은 고딕"/>
              <a:ea typeface="맑은 고딕"/>
            </a:endParaRPr>
          </a:p>
          <a:p>
            <a:pPr marL="685800" indent="-685800" algn="just">
              <a:buFont typeface="Wingdings" pitchFamily="2" charset="2"/>
              <a:buChar char="u"/>
            </a:pPr>
            <a:endParaRPr lang="en-US" altLang="ko-KR" sz="3600" dirty="0" smtClean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r>
              <a:rPr lang="ko-KR" altLang="en-US" sz="2400" dirty="0" smtClean="0">
                <a:latin typeface="맑은 고딕"/>
                <a:ea typeface="맑은 고딕"/>
              </a:rPr>
              <a:t>실험을 통해 사용자가 드럼을 치기에 가장 최적의 위치와 드럼 크기를 파악한다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r>
              <a:rPr lang="ko-KR" altLang="en-US" sz="2400" dirty="0">
                <a:latin typeface="맑은 고딕"/>
                <a:ea typeface="맑은 고딕"/>
              </a:rPr>
              <a:t>임의로 생성한 </a:t>
            </a:r>
            <a:r>
              <a:rPr lang="ko-KR" altLang="en-US" sz="2400" dirty="0" err="1">
                <a:latin typeface="맑은 고딕"/>
                <a:ea typeface="맑은 고딕"/>
              </a:rPr>
              <a:t>스틱을</a:t>
            </a:r>
            <a:r>
              <a:rPr lang="ko-KR" altLang="en-US" sz="2400" dirty="0">
                <a:latin typeface="맑은 고딕"/>
                <a:ea typeface="맑은 고딕"/>
              </a:rPr>
              <a:t> 사용자가 진짜 </a:t>
            </a:r>
            <a:r>
              <a:rPr lang="ko-KR" altLang="en-US" sz="2400" dirty="0" err="1">
                <a:latin typeface="맑은 고딕"/>
                <a:ea typeface="맑은 고딕"/>
              </a:rPr>
              <a:t>스틱을</a:t>
            </a:r>
            <a:r>
              <a:rPr lang="ko-KR" altLang="en-US" sz="2400" dirty="0">
                <a:latin typeface="맑은 고딕"/>
                <a:ea typeface="맑은 고딕"/>
              </a:rPr>
              <a:t> 들고 있는 것처럼 </a:t>
            </a:r>
            <a:r>
              <a:rPr lang="ko-KR" altLang="en-US" sz="2400" dirty="0" smtClean="0">
                <a:latin typeface="맑은 고딕"/>
                <a:ea typeface="맑은 고딕"/>
              </a:rPr>
              <a:t>구현</a:t>
            </a:r>
            <a:r>
              <a:rPr lang="ko-KR" altLang="en-US" sz="2400" dirty="0">
                <a:latin typeface="맑은 고딕"/>
                <a:ea typeface="맑은 고딕"/>
              </a:rPr>
              <a:t>한</a:t>
            </a:r>
            <a:r>
              <a:rPr lang="ko-KR" altLang="en-US" sz="2400" dirty="0" smtClean="0">
                <a:latin typeface="맑은 고딕"/>
                <a:ea typeface="맑은 고딕"/>
              </a:rPr>
              <a:t>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r>
              <a:rPr lang="en-US" altLang="ko-KR" sz="2400" dirty="0" smtClean="0">
                <a:latin typeface="맑은 고딕"/>
                <a:ea typeface="맑은 고딕"/>
              </a:rPr>
              <a:t>C# Scripting</a:t>
            </a:r>
            <a:r>
              <a:rPr lang="ko-KR" altLang="en-US" sz="2400" dirty="0" smtClean="0">
                <a:latin typeface="맑은 고딕"/>
                <a:ea typeface="맑은 고딕"/>
              </a:rPr>
              <a:t>으로 세세하게 </a:t>
            </a:r>
            <a:r>
              <a:rPr lang="ko-KR" altLang="en-US" sz="2400" dirty="0" err="1" smtClean="0">
                <a:latin typeface="맑은 고딕"/>
                <a:ea typeface="맑은 고딕"/>
              </a:rPr>
              <a:t>스틱과</a:t>
            </a:r>
            <a:r>
              <a:rPr lang="ko-KR" altLang="en-US" sz="2400" dirty="0" smtClean="0">
                <a:latin typeface="맑은 고딕"/>
                <a:ea typeface="맑은 고딕"/>
              </a:rPr>
              <a:t> 객체 간의 </a:t>
            </a:r>
            <a:r>
              <a:rPr lang="ko-KR" altLang="en-US" sz="2400" smtClean="0">
                <a:latin typeface="맑은 고딕"/>
                <a:ea typeface="맑은 고딕"/>
              </a:rPr>
              <a:t>충돌을 </a:t>
            </a:r>
            <a:r>
              <a:rPr lang="ko-KR" altLang="en-US" sz="2400" smtClean="0">
                <a:latin typeface="맑은 고딕"/>
                <a:ea typeface="맑은 고딕"/>
              </a:rPr>
              <a:t>컨트롤 하도록 </a:t>
            </a:r>
            <a:r>
              <a:rPr lang="ko-KR" altLang="en-US" sz="2400" dirty="0" smtClean="0">
                <a:latin typeface="맑은 고딕"/>
                <a:ea typeface="맑은 고딕"/>
              </a:rPr>
              <a:t>발전시킨다</a:t>
            </a:r>
            <a:r>
              <a:rPr lang="en-US" altLang="ko-KR" sz="2400" dirty="0" smtClean="0">
                <a:latin typeface="맑은 고딕"/>
                <a:ea typeface="맑은 고딕"/>
              </a:rPr>
              <a:t>.</a:t>
            </a: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>
              <a:latin typeface="맑은 고딕"/>
              <a:ea typeface="맑은 고딕"/>
            </a:endParaRPr>
          </a:p>
          <a:p>
            <a:pPr marL="571500" indent="-571500" algn="just">
              <a:buFont typeface="Arial" pitchFamily="34" charset="0"/>
              <a:buChar char="•"/>
            </a:pPr>
            <a:endParaRPr lang="en-US" altLang="ko-KR" sz="2400" dirty="0" smtClean="0">
              <a:latin typeface="맑은 고딕"/>
              <a:ea typeface="맑은 고딕"/>
            </a:endParaRPr>
          </a:p>
          <a:p>
            <a:pPr marL="457200" indent="-457200" algn="just">
              <a:buFont typeface="Arial" pitchFamily="34" charset="0"/>
              <a:buChar char="•"/>
            </a:pPr>
            <a:endParaRPr lang="en-US" altLang="ko-KR" sz="3200" dirty="0" smtClean="0">
              <a:latin typeface="맑은 고딕"/>
              <a:ea typeface="맑은 고딕"/>
            </a:endParaRPr>
          </a:p>
          <a:p>
            <a:pPr algn="just"/>
            <a:endParaRPr lang="en-US" altLang="ko-KR" sz="3200" dirty="0" smtClean="0">
              <a:latin typeface="맑은 고딕"/>
              <a:ea typeface="맑은 고딕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1503808" y="5802908"/>
            <a:ext cx="1101823" cy="576064"/>
          </a:xfrm>
          <a:prstGeom prst="right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5451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1217201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12366440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1256622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1274102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12916350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13119904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4"/>
          <p:cNvSpPr>
            <a:spLocks noEditPoints="1"/>
          </p:cNvSpPr>
          <p:nvPr/>
        </p:nvSpPr>
        <p:spPr bwMode="auto">
          <a:xfrm rot="19322389">
            <a:off x="-13971" y="11591740"/>
            <a:ext cx="1736726" cy="15494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47"/>
          <p:cNvSpPr>
            <a:spLocks/>
          </p:cNvSpPr>
          <p:nvPr/>
        </p:nvSpPr>
        <p:spPr bwMode="auto">
          <a:xfrm rot="522850">
            <a:off x="1453237" y="11611974"/>
            <a:ext cx="796558" cy="1018640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38"/>
          <p:cNvSpPr>
            <a:spLocks noEditPoints="1"/>
          </p:cNvSpPr>
          <p:nvPr/>
        </p:nvSpPr>
        <p:spPr bwMode="auto">
          <a:xfrm rot="2232313">
            <a:off x="20912991" y="11849990"/>
            <a:ext cx="3536950" cy="1641476"/>
          </a:xfrm>
          <a:custGeom>
            <a:avLst/>
            <a:gdLst>
              <a:gd name="T0" fmla="*/ 79 w 1114"/>
              <a:gd name="T1" fmla="*/ 495 h 517"/>
              <a:gd name="T2" fmla="*/ 209 w 1114"/>
              <a:gd name="T3" fmla="*/ 457 h 517"/>
              <a:gd name="T4" fmla="*/ 298 w 1114"/>
              <a:gd name="T5" fmla="*/ 431 h 517"/>
              <a:gd name="T6" fmla="*/ 346 w 1114"/>
              <a:gd name="T7" fmla="*/ 397 h 517"/>
              <a:gd name="T8" fmla="*/ 501 w 1114"/>
              <a:gd name="T9" fmla="*/ 342 h 517"/>
              <a:gd name="T10" fmla="*/ 501 w 1114"/>
              <a:gd name="T11" fmla="*/ 342 h 517"/>
              <a:gd name="T12" fmla="*/ 568 w 1114"/>
              <a:gd name="T13" fmla="*/ 327 h 517"/>
              <a:gd name="T14" fmla="*/ 636 w 1114"/>
              <a:gd name="T15" fmla="*/ 316 h 517"/>
              <a:gd name="T16" fmla="*/ 62 w 1114"/>
              <a:gd name="T17" fmla="*/ 288 h 517"/>
              <a:gd name="T18" fmla="*/ 102 w 1114"/>
              <a:gd name="T19" fmla="*/ 372 h 517"/>
              <a:gd name="T20" fmla="*/ 649 w 1114"/>
              <a:gd name="T21" fmla="*/ 321 h 517"/>
              <a:gd name="T22" fmla="*/ 144 w 1114"/>
              <a:gd name="T23" fmla="*/ 268 h 517"/>
              <a:gd name="T24" fmla="*/ 116 w 1114"/>
              <a:gd name="T25" fmla="*/ 440 h 517"/>
              <a:gd name="T26" fmla="*/ 174 w 1114"/>
              <a:gd name="T27" fmla="*/ 325 h 517"/>
              <a:gd name="T28" fmla="*/ 735 w 1114"/>
              <a:gd name="T29" fmla="*/ 287 h 517"/>
              <a:gd name="T30" fmla="*/ 782 w 1114"/>
              <a:gd name="T31" fmla="*/ 253 h 517"/>
              <a:gd name="T32" fmla="*/ 205 w 1114"/>
              <a:gd name="T33" fmla="*/ 360 h 517"/>
              <a:gd name="T34" fmla="*/ 267 w 1114"/>
              <a:gd name="T35" fmla="*/ 342 h 517"/>
              <a:gd name="T36" fmla="*/ 247 w 1114"/>
              <a:gd name="T37" fmla="*/ 244 h 517"/>
              <a:gd name="T38" fmla="*/ 289 w 1114"/>
              <a:gd name="T39" fmla="*/ 330 h 517"/>
              <a:gd name="T40" fmla="*/ 314 w 1114"/>
              <a:gd name="T41" fmla="*/ 263 h 517"/>
              <a:gd name="T42" fmla="*/ 874 w 1114"/>
              <a:gd name="T43" fmla="*/ 238 h 517"/>
              <a:gd name="T44" fmla="*/ 391 w 1114"/>
              <a:gd name="T45" fmla="*/ 300 h 517"/>
              <a:gd name="T46" fmla="*/ 459 w 1114"/>
              <a:gd name="T47" fmla="*/ 221 h 517"/>
              <a:gd name="T48" fmla="*/ 374 w 1114"/>
              <a:gd name="T49" fmla="*/ 207 h 517"/>
              <a:gd name="T50" fmla="*/ 965 w 1114"/>
              <a:gd name="T51" fmla="*/ 225 h 517"/>
              <a:gd name="T52" fmla="*/ 421 w 1114"/>
              <a:gd name="T53" fmla="*/ 287 h 517"/>
              <a:gd name="T54" fmla="*/ 456 w 1114"/>
              <a:gd name="T55" fmla="*/ 263 h 517"/>
              <a:gd name="T56" fmla="*/ 492 w 1114"/>
              <a:gd name="T57" fmla="*/ 276 h 517"/>
              <a:gd name="T58" fmla="*/ 540 w 1114"/>
              <a:gd name="T59" fmla="*/ 233 h 517"/>
              <a:gd name="T60" fmla="*/ 611 w 1114"/>
              <a:gd name="T61" fmla="*/ 241 h 517"/>
              <a:gd name="T62" fmla="*/ 557 w 1114"/>
              <a:gd name="T63" fmla="*/ 153 h 517"/>
              <a:gd name="T64" fmla="*/ 1036 w 1114"/>
              <a:gd name="T65" fmla="*/ 200 h 517"/>
              <a:gd name="T66" fmla="*/ 976 w 1114"/>
              <a:gd name="T67" fmla="*/ 223 h 517"/>
              <a:gd name="T68" fmla="*/ 577 w 1114"/>
              <a:gd name="T69" fmla="*/ 157 h 517"/>
              <a:gd name="T70" fmla="*/ 625 w 1114"/>
              <a:gd name="T71" fmla="*/ 229 h 517"/>
              <a:gd name="T72" fmla="*/ 672 w 1114"/>
              <a:gd name="T73" fmla="*/ 206 h 517"/>
              <a:gd name="T74" fmla="*/ 708 w 1114"/>
              <a:gd name="T75" fmla="*/ 106 h 517"/>
              <a:gd name="T76" fmla="*/ 722 w 1114"/>
              <a:gd name="T77" fmla="*/ 254 h 517"/>
              <a:gd name="T78" fmla="*/ 708 w 1114"/>
              <a:gd name="T79" fmla="*/ 106 h 517"/>
              <a:gd name="T80" fmla="*/ 857 w 1114"/>
              <a:gd name="T81" fmla="*/ 209 h 517"/>
              <a:gd name="T82" fmla="*/ 838 w 1114"/>
              <a:gd name="T83" fmla="*/ 154 h 517"/>
              <a:gd name="T84" fmla="*/ 875 w 1114"/>
              <a:gd name="T85" fmla="*/ 122 h 517"/>
              <a:gd name="T86" fmla="*/ 887 w 1114"/>
              <a:gd name="T87" fmla="*/ 43 h 517"/>
              <a:gd name="T88" fmla="*/ 935 w 1114"/>
              <a:gd name="T89" fmla="*/ 154 h 517"/>
              <a:gd name="T90" fmla="*/ 887 w 1114"/>
              <a:gd name="T91" fmla="*/ 43 h 517"/>
              <a:gd name="T92" fmla="*/ 900 w 1114"/>
              <a:gd name="T93" fmla="*/ 39 h 517"/>
              <a:gd name="T94" fmla="*/ 933 w 1114"/>
              <a:gd name="T95" fmla="*/ 37 h 517"/>
              <a:gd name="T96" fmla="*/ 1019 w 1114"/>
              <a:gd name="T97" fmla="*/ 154 h 517"/>
              <a:gd name="T98" fmla="*/ 1031 w 1114"/>
              <a:gd name="T99" fmla="*/ 73 h 517"/>
              <a:gd name="T100" fmla="*/ 1103 w 1114"/>
              <a:gd name="T101" fmla="*/ 157 h 517"/>
              <a:gd name="T102" fmla="*/ 1107 w 1114"/>
              <a:gd name="T103" fmla="*/ 190 h 517"/>
              <a:gd name="T104" fmla="*/ 582 w 1114"/>
              <a:gd name="T105" fmla="*/ 357 h 517"/>
              <a:gd name="T106" fmla="*/ 366 w 1114"/>
              <a:gd name="T107" fmla="*/ 431 h 517"/>
              <a:gd name="T108" fmla="*/ 35 w 1114"/>
              <a:gd name="T109" fmla="*/ 517 h 517"/>
              <a:gd name="T110" fmla="*/ 0 w 1114"/>
              <a:gd name="T111" fmla="*/ 480 h 517"/>
              <a:gd name="T112" fmla="*/ 65 w 1114"/>
              <a:gd name="T113" fmla="*/ 268 h 517"/>
              <a:gd name="T114" fmla="*/ 946 w 1114"/>
              <a:gd name="T115" fmla="*/ 3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4" h="517">
                <a:moveTo>
                  <a:pt x="108" y="460"/>
                </a:moveTo>
                <a:lnTo>
                  <a:pt x="13" y="483"/>
                </a:lnTo>
                <a:lnTo>
                  <a:pt x="17" y="487"/>
                </a:lnTo>
                <a:lnTo>
                  <a:pt x="21" y="491"/>
                </a:lnTo>
                <a:lnTo>
                  <a:pt x="27" y="496"/>
                </a:lnTo>
                <a:lnTo>
                  <a:pt x="34" y="501"/>
                </a:lnTo>
                <a:lnTo>
                  <a:pt x="36" y="503"/>
                </a:lnTo>
                <a:lnTo>
                  <a:pt x="36" y="505"/>
                </a:lnTo>
                <a:lnTo>
                  <a:pt x="36" y="508"/>
                </a:lnTo>
                <a:lnTo>
                  <a:pt x="36" y="511"/>
                </a:lnTo>
                <a:lnTo>
                  <a:pt x="79" y="495"/>
                </a:lnTo>
                <a:lnTo>
                  <a:pt x="125" y="480"/>
                </a:lnTo>
                <a:lnTo>
                  <a:pt x="121" y="475"/>
                </a:lnTo>
                <a:lnTo>
                  <a:pt x="119" y="470"/>
                </a:lnTo>
                <a:lnTo>
                  <a:pt x="114" y="465"/>
                </a:lnTo>
                <a:lnTo>
                  <a:pt x="108" y="460"/>
                </a:lnTo>
                <a:close/>
                <a:moveTo>
                  <a:pt x="201" y="433"/>
                </a:moveTo>
                <a:lnTo>
                  <a:pt x="120" y="456"/>
                </a:lnTo>
                <a:lnTo>
                  <a:pt x="127" y="463"/>
                </a:lnTo>
                <a:lnTo>
                  <a:pt x="133" y="470"/>
                </a:lnTo>
                <a:lnTo>
                  <a:pt x="137" y="477"/>
                </a:lnTo>
                <a:lnTo>
                  <a:pt x="209" y="457"/>
                </a:lnTo>
                <a:lnTo>
                  <a:pt x="206" y="450"/>
                </a:lnTo>
                <a:lnTo>
                  <a:pt x="204" y="442"/>
                </a:lnTo>
                <a:lnTo>
                  <a:pt x="201" y="433"/>
                </a:lnTo>
                <a:lnTo>
                  <a:pt x="201" y="433"/>
                </a:lnTo>
                <a:close/>
                <a:moveTo>
                  <a:pt x="285" y="408"/>
                </a:moveTo>
                <a:lnTo>
                  <a:pt x="209" y="431"/>
                </a:lnTo>
                <a:lnTo>
                  <a:pt x="213" y="439"/>
                </a:lnTo>
                <a:lnTo>
                  <a:pt x="217" y="446"/>
                </a:lnTo>
                <a:lnTo>
                  <a:pt x="219" y="453"/>
                </a:lnTo>
                <a:lnTo>
                  <a:pt x="274" y="439"/>
                </a:lnTo>
                <a:lnTo>
                  <a:pt x="298" y="431"/>
                </a:lnTo>
                <a:lnTo>
                  <a:pt x="294" y="424"/>
                </a:lnTo>
                <a:lnTo>
                  <a:pt x="285" y="408"/>
                </a:lnTo>
                <a:close/>
                <a:moveTo>
                  <a:pt x="344" y="390"/>
                </a:moveTo>
                <a:lnTo>
                  <a:pt x="294" y="406"/>
                </a:lnTo>
                <a:lnTo>
                  <a:pt x="303" y="416"/>
                </a:lnTo>
                <a:lnTo>
                  <a:pt x="307" y="422"/>
                </a:lnTo>
                <a:lnTo>
                  <a:pt x="311" y="427"/>
                </a:lnTo>
                <a:lnTo>
                  <a:pt x="354" y="414"/>
                </a:lnTo>
                <a:lnTo>
                  <a:pt x="353" y="408"/>
                </a:lnTo>
                <a:lnTo>
                  <a:pt x="350" y="403"/>
                </a:lnTo>
                <a:lnTo>
                  <a:pt x="346" y="397"/>
                </a:lnTo>
                <a:lnTo>
                  <a:pt x="344" y="390"/>
                </a:lnTo>
                <a:close/>
                <a:moveTo>
                  <a:pt x="421" y="367"/>
                </a:moveTo>
                <a:lnTo>
                  <a:pt x="353" y="388"/>
                </a:lnTo>
                <a:lnTo>
                  <a:pt x="356" y="393"/>
                </a:lnTo>
                <a:lnTo>
                  <a:pt x="358" y="397"/>
                </a:lnTo>
                <a:lnTo>
                  <a:pt x="362" y="403"/>
                </a:lnTo>
                <a:lnTo>
                  <a:pt x="366" y="411"/>
                </a:lnTo>
                <a:lnTo>
                  <a:pt x="431" y="391"/>
                </a:lnTo>
                <a:lnTo>
                  <a:pt x="425" y="380"/>
                </a:lnTo>
                <a:lnTo>
                  <a:pt x="421" y="367"/>
                </a:lnTo>
                <a:close/>
                <a:moveTo>
                  <a:pt x="501" y="342"/>
                </a:moveTo>
                <a:lnTo>
                  <a:pt x="430" y="364"/>
                </a:lnTo>
                <a:lnTo>
                  <a:pt x="429" y="364"/>
                </a:lnTo>
                <a:lnTo>
                  <a:pt x="433" y="372"/>
                </a:lnTo>
                <a:lnTo>
                  <a:pt x="437" y="380"/>
                </a:lnTo>
                <a:lnTo>
                  <a:pt x="439" y="384"/>
                </a:lnTo>
                <a:lnTo>
                  <a:pt x="442" y="388"/>
                </a:lnTo>
                <a:lnTo>
                  <a:pt x="514" y="367"/>
                </a:lnTo>
                <a:lnTo>
                  <a:pt x="510" y="363"/>
                </a:lnTo>
                <a:lnTo>
                  <a:pt x="509" y="359"/>
                </a:lnTo>
                <a:lnTo>
                  <a:pt x="503" y="351"/>
                </a:lnTo>
                <a:lnTo>
                  <a:pt x="501" y="342"/>
                </a:lnTo>
                <a:close/>
                <a:moveTo>
                  <a:pt x="566" y="322"/>
                </a:moveTo>
                <a:lnTo>
                  <a:pt x="509" y="339"/>
                </a:lnTo>
                <a:lnTo>
                  <a:pt x="513" y="347"/>
                </a:lnTo>
                <a:lnTo>
                  <a:pt x="516" y="353"/>
                </a:lnTo>
                <a:lnTo>
                  <a:pt x="520" y="359"/>
                </a:lnTo>
                <a:lnTo>
                  <a:pt x="524" y="364"/>
                </a:lnTo>
                <a:lnTo>
                  <a:pt x="577" y="348"/>
                </a:lnTo>
                <a:lnTo>
                  <a:pt x="574" y="343"/>
                </a:lnTo>
                <a:lnTo>
                  <a:pt x="571" y="338"/>
                </a:lnTo>
                <a:lnTo>
                  <a:pt x="570" y="333"/>
                </a:lnTo>
                <a:lnTo>
                  <a:pt x="568" y="327"/>
                </a:lnTo>
                <a:lnTo>
                  <a:pt x="566" y="322"/>
                </a:lnTo>
                <a:close/>
                <a:moveTo>
                  <a:pt x="633" y="300"/>
                </a:moveTo>
                <a:lnTo>
                  <a:pt x="571" y="319"/>
                </a:lnTo>
                <a:lnTo>
                  <a:pt x="574" y="323"/>
                </a:lnTo>
                <a:lnTo>
                  <a:pt x="577" y="327"/>
                </a:lnTo>
                <a:lnTo>
                  <a:pt x="579" y="331"/>
                </a:lnTo>
                <a:lnTo>
                  <a:pt x="581" y="335"/>
                </a:lnTo>
                <a:lnTo>
                  <a:pt x="583" y="340"/>
                </a:lnTo>
                <a:lnTo>
                  <a:pt x="586" y="344"/>
                </a:lnTo>
                <a:lnTo>
                  <a:pt x="641" y="329"/>
                </a:lnTo>
                <a:lnTo>
                  <a:pt x="636" y="316"/>
                </a:lnTo>
                <a:lnTo>
                  <a:pt x="633" y="300"/>
                </a:lnTo>
                <a:close/>
                <a:moveTo>
                  <a:pt x="104" y="275"/>
                </a:moveTo>
                <a:lnTo>
                  <a:pt x="103" y="276"/>
                </a:lnTo>
                <a:lnTo>
                  <a:pt x="90" y="279"/>
                </a:lnTo>
                <a:lnTo>
                  <a:pt x="78" y="280"/>
                </a:lnTo>
                <a:lnTo>
                  <a:pt x="65" y="280"/>
                </a:lnTo>
                <a:lnTo>
                  <a:pt x="65" y="280"/>
                </a:lnTo>
                <a:lnTo>
                  <a:pt x="65" y="283"/>
                </a:lnTo>
                <a:lnTo>
                  <a:pt x="64" y="287"/>
                </a:lnTo>
                <a:lnTo>
                  <a:pt x="64" y="288"/>
                </a:lnTo>
                <a:lnTo>
                  <a:pt x="62" y="288"/>
                </a:lnTo>
                <a:lnTo>
                  <a:pt x="62" y="289"/>
                </a:lnTo>
                <a:lnTo>
                  <a:pt x="49" y="351"/>
                </a:lnTo>
                <a:lnTo>
                  <a:pt x="34" y="411"/>
                </a:lnTo>
                <a:lnTo>
                  <a:pt x="15" y="470"/>
                </a:lnTo>
                <a:lnTo>
                  <a:pt x="103" y="444"/>
                </a:lnTo>
                <a:lnTo>
                  <a:pt x="103" y="422"/>
                </a:lnTo>
                <a:lnTo>
                  <a:pt x="106" y="401"/>
                </a:lnTo>
                <a:lnTo>
                  <a:pt x="108" y="378"/>
                </a:lnTo>
                <a:lnTo>
                  <a:pt x="106" y="377"/>
                </a:lnTo>
                <a:lnTo>
                  <a:pt x="103" y="376"/>
                </a:lnTo>
                <a:lnTo>
                  <a:pt x="102" y="372"/>
                </a:lnTo>
                <a:lnTo>
                  <a:pt x="100" y="369"/>
                </a:lnTo>
                <a:lnTo>
                  <a:pt x="99" y="346"/>
                </a:lnTo>
                <a:lnTo>
                  <a:pt x="98" y="322"/>
                </a:lnTo>
                <a:lnTo>
                  <a:pt x="99" y="298"/>
                </a:lnTo>
                <a:lnTo>
                  <a:pt x="104" y="275"/>
                </a:lnTo>
                <a:close/>
                <a:moveTo>
                  <a:pt x="717" y="274"/>
                </a:moveTo>
                <a:lnTo>
                  <a:pt x="641" y="298"/>
                </a:lnTo>
                <a:lnTo>
                  <a:pt x="642" y="305"/>
                </a:lnTo>
                <a:lnTo>
                  <a:pt x="645" y="312"/>
                </a:lnTo>
                <a:lnTo>
                  <a:pt x="646" y="317"/>
                </a:lnTo>
                <a:lnTo>
                  <a:pt x="649" y="321"/>
                </a:lnTo>
                <a:lnTo>
                  <a:pt x="651" y="325"/>
                </a:lnTo>
                <a:lnTo>
                  <a:pt x="732" y="300"/>
                </a:lnTo>
                <a:lnTo>
                  <a:pt x="728" y="296"/>
                </a:lnTo>
                <a:lnTo>
                  <a:pt x="726" y="291"/>
                </a:lnTo>
                <a:lnTo>
                  <a:pt x="723" y="285"/>
                </a:lnTo>
                <a:lnTo>
                  <a:pt x="719" y="279"/>
                </a:lnTo>
                <a:lnTo>
                  <a:pt x="717" y="274"/>
                </a:lnTo>
                <a:close/>
                <a:moveTo>
                  <a:pt x="176" y="258"/>
                </a:moveTo>
                <a:lnTo>
                  <a:pt x="158" y="263"/>
                </a:lnTo>
                <a:lnTo>
                  <a:pt x="142" y="266"/>
                </a:lnTo>
                <a:lnTo>
                  <a:pt x="144" y="268"/>
                </a:lnTo>
                <a:lnTo>
                  <a:pt x="145" y="292"/>
                </a:lnTo>
                <a:lnTo>
                  <a:pt x="145" y="316"/>
                </a:lnTo>
                <a:lnTo>
                  <a:pt x="146" y="367"/>
                </a:lnTo>
                <a:lnTo>
                  <a:pt x="146" y="370"/>
                </a:lnTo>
                <a:lnTo>
                  <a:pt x="144" y="373"/>
                </a:lnTo>
                <a:lnTo>
                  <a:pt x="141" y="376"/>
                </a:lnTo>
                <a:lnTo>
                  <a:pt x="137" y="376"/>
                </a:lnTo>
                <a:lnTo>
                  <a:pt x="125" y="377"/>
                </a:lnTo>
                <a:lnTo>
                  <a:pt x="124" y="398"/>
                </a:lnTo>
                <a:lnTo>
                  <a:pt x="121" y="419"/>
                </a:lnTo>
                <a:lnTo>
                  <a:pt x="116" y="440"/>
                </a:lnTo>
                <a:lnTo>
                  <a:pt x="193" y="418"/>
                </a:lnTo>
                <a:lnTo>
                  <a:pt x="192" y="414"/>
                </a:lnTo>
                <a:lnTo>
                  <a:pt x="192" y="408"/>
                </a:lnTo>
                <a:lnTo>
                  <a:pt x="192" y="405"/>
                </a:lnTo>
                <a:lnTo>
                  <a:pt x="191" y="367"/>
                </a:lnTo>
                <a:lnTo>
                  <a:pt x="188" y="367"/>
                </a:lnTo>
                <a:lnTo>
                  <a:pt x="180" y="363"/>
                </a:lnTo>
                <a:lnTo>
                  <a:pt x="175" y="355"/>
                </a:lnTo>
                <a:lnTo>
                  <a:pt x="174" y="346"/>
                </a:lnTo>
                <a:lnTo>
                  <a:pt x="172" y="335"/>
                </a:lnTo>
                <a:lnTo>
                  <a:pt x="174" y="325"/>
                </a:lnTo>
                <a:lnTo>
                  <a:pt x="174" y="316"/>
                </a:lnTo>
                <a:lnTo>
                  <a:pt x="172" y="302"/>
                </a:lnTo>
                <a:lnTo>
                  <a:pt x="171" y="287"/>
                </a:lnTo>
                <a:lnTo>
                  <a:pt x="172" y="271"/>
                </a:lnTo>
                <a:lnTo>
                  <a:pt x="176" y="258"/>
                </a:lnTo>
                <a:close/>
                <a:moveTo>
                  <a:pt x="782" y="253"/>
                </a:moveTo>
                <a:lnTo>
                  <a:pt x="723" y="271"/>
                </a:lnTo>
                <a:lnTo>
                  <a:pt x="727" y="275"/>
                </a:lnTo>
                <a:lnTo>
                  <a:pt x="730" y="278"/>
                </a:lnTo>
                <a:lnTo>
                  <a:pt x="732" y="283"/>
                </a:lnTo>
                <a:lnTo>
                  <a:pt x="735" y="287"/>
                </a:lnTo>
                <a:lnTo>
                  <a:pt x="738" y="291"/>
                </a:lnTo>
                <a:lnTo>
                  <a:pt x="742" y="293"/>
                </a:lnTo>
                <a:lnTo>
                  <a:pt x="745" y="296"/>
                </a:lnTo>
                <a:lnTo>
                  <a:pt x="747" y="296"/>
                </a:lnTo>
                <a:lnTo>
                  <a:pt x="793" y="281"/>
                </a:lnTo>
                <a:lnTo>
                  <a:pt x="791" y="279"/>
                </a:lnTo>
                <a:lnTo>
                  <a:pt x="790" y="275"/>
                </a:lnTo>
                <a:lnTo>
                  <a:pt x="789" y="272"/>
                </a:lnTo>
                <a:lnTo>
                  <a:pt x="787" y="268"/>
                </a:lnTo>
                <a:lnTo>
                  <a:pt x="785" y="261"/>
                </a:lnTo>
                <a:lnTo>
                  <a:pt x="782" y="253"/>
                </a:lnTo>
                <a:close/>
                <a:moveTo>
                  <a:pt x="233" y="245"/>
                </a:moveTo>
                <a:lnTo>
                  <a:pt x="213" y="249"/>
                </a:lnTo>
                <a:lnTo>
                  <a:pt x="213" y="250"/>
                </a:lnTo>
                <a:lnTo>
                  <a:pt x="214" y="275"/>
                </a:lnTo>
                <a:lnTo>
                  <a:pt x="214" y="300"/>
                </a:lnTo>
                <a:lnTo>
                  <a:pt x="214" y="321"/>
                </a:lnTo>
                <a:lnTo>
                  <a:pt x="214" y="340"/>
                </a:lnTo>
                <a:lnTo>
                  <a:pt x="213" y="346"/>
                </a:lnTo>
                <a:lnTo>
                  <a:pt x="212" y="351"/>
                </a:lnTo>
                <a:lnTo>
                  <a:pt x="209" y="356"/>
                </a:lnTo>
                <a:lnTo>
                  <a:pt x="205" y="360"/>
                </a:lnTo>
                <a:lnTo>
                  <a:pt x="206" y="370"/>
                </a:lnTo>
                <a:lnTo>
                  <a:pt x="205" y="378"/>
                </a:lnTo>
                <a:lnTo>
                  <a:pt x="205" y="390"/>
                </a:lnTo>
                <a:lnTo>
                  <a:pt x="205" y="401"/>
                </a:lnTo>
                <a:lnTo>
                  <a:pt x="206" y="410"/>
                </a:lnTo>
                <a:lnTo>
                  <a:pt x="208" y="411"/>
                </a:lnTo>
                <a:lnTo>
                  <a:pt x="209" y="412"/>
                </a:lnTo>
                <a:lnTo>
                  <a:pt x="243" y="402"/>
                </a:lnTo>
                <a:lnTo>
                  <a:pt x="274" y="393"/>
                </a:lnTo>
                <a:lnTo>
                  <a:pt x="269" y="368"/>
                </a:lnTo>
                <a:lnTo>
                  <a:pt x="267" y="342"/>
                </a:lnTo>
                <a:lnTo>
                  <a:pt x="255" y="336"/>
                </a:lnTo>
                <a:lnTo>
                  <a:pt x="246" y="325"/>
                </a:lnTo>
                <a:lnTo>
                  <a:pt x="239" y="310"/>
                </a:lnTo>
                <a:lnTo>
                  <a:pt x="235" y="293"/>
                </a:lnTo>
                <a:lnTo>
                  <a:pt x="233" y="275"/>
                </a:lnTo>
                <a:lnTo>
                  <a:pt x="233" y="258"/>
                </a:lnTo>
                <a:lnTo>
                  <a:pt x="233" y="245"/>
                </a:lnTo>
                <a:close/>
                <a:moveTo>
                  <a:pt x="251" y="240"/>
                </a:moveTo>
                <a:lnTo>
                  <a:pt x="244" y="241"/>
                </a:lnTo>
                <a:lnTo>
                  <a:pt x="244" y="245"/>
                </a:lnTo>
                <a:lnTo>
                  <a:pt x="247" y="244"/>
                </a:lnTo>
                <a:lnTo>
                  <a:pt x="248" y="242"/>
                </a:lnTo>
                <a:lnTo>
                  <a:pt x="251" y="242"/>
                </a:lnTo>
                <a:lnTo>
                  <a:pt x="251" y="240"/>
                </a:lnTo>
                <a:close/>
                <a:moveTo>
                  <a:pt x="308" y="225"/>
                </a:moveTo>
                <a:lnTo>
                  <a:pt x="271" y="234"/>
                </a:lnTo>
                <a:lnTo>
                  <a:pt x="272" y="236"/>
                </a:lnTo>
                <a:lnTo>
                  <a:pt x="276" y="249"/>
                </a:lnTo>
                <a:lnTo>
                  <a:pt x="278" y="263"/>
                </a:lnTo>
                <a:lnTo>
                  <a:pt x="280" y="279"/>
                </a:lnTo>
                <a:lnTo>
                  <a:pt x="289" y="327"/>
                </a:lnTo>
                <a:lnTo>
                  <a:pt x="289" y="330"/>
                </a:lnTo>
                <a:lnTo>
                  <a:pt x="289" y="333"/>
                </a:lnTo>
                <a:lnTo>
                  <a:pt x="288" y="335"/>
                </a:lnTo>
                <a:lnTo>
                  <a:pt x="285" y="338"/>
                </a:lnTo>
                <a:lnTo>
                  <a:pt x="281" y="339"/>
                </a:lnTo>
                <a:lnTo>
                  <a:pt x="286" y="364"/>
                </a:lnTo>
                <a:lnTo>
                  <a:pt x="289" y="389"/>
                </a:lnTo>
                <a:lnTo>
                  <a:pt x="342" y="373"/>
                </a:lnTo>
                <a:lnTo>
                  <a:pt x="333" y="350"/>
                </a:lnTo>
                <a:lnTo>
                  <a:pt x="328" y="326"/>
                </a:lnTo>
                <a:lnTo>
                  <a:pt x="323" y="302"/>
                </a:lnTo>
                <a:lnTo>
                  <a:pt x="314" y="263"/>
                </a:lnTo>
                <a:lnTo>
                  <a:pt x="308" y="225"/>
                </a:lnTo>
                <a:close/>
                <a:moveTo>
                  <a:pt x="868" y="224"/>
                </a:moveTo>
                <a:lnTo>
                  <a:pt x="848" y="230"/>
                </a:lnTo>
                <a:lnTo>
                  <a:pt x="790" y="250"/>
                </a:lnTo>
                <a:lnTo>
                  <a:pt x="794" y="257"/>
                </a:lnTo>
                <a:lnTo>
                  <a:pt x="798" y="264"/>
                </a:lnTo>
                <a:lnTo>
                  <a:pt x="799" y="268"/>
                </a:lnTo>
                <a:lnTo>
                  <a:pt x="802" y="274"/>
                </a:lnTo>
                <a:lnTo>
                  <a:pt x="802" y="279"/>
                </a:lnTo>
                <a:lnTo>
                  <a:pt x="880" y="253"/>
                </a:lnTo>
                <a:lnTo>
                  <a:pt x="874" y="238"/>
                </a:lnTo>
                <a:lnTo>
                  <a:pt x="868" y="224"/>
                </a:lnTo>
                <a:close/>
                <a:moveTo>
                  <a:pt x="353" y="212"/>
                </a:moveTo>
                <a:lnTo>
                  <a:pt x="316" y="223"/>
                </a:lnTo>
                <a:lnTo>
                  <a:pt x="336" y="298"/>
                </a:lnTo>
                <a:lnTo>
                  <a:pt x="342" y="322"/>
                </a:lnTo>
                <a:lnTo>
                  <a:pt x="349" y="346"/>
                </a:lnTo>
                <a:lnTo>
                  <a:pt x="354" y="369"/>
                </a:lnTo>
                <a:lnTo>
                  <a:pt x="414" y="351"/>
                </a:lnTo>
                <a:lnTo>
                  <a:pt x="407" y="326"/>
                </a:lnTo>
                <a:lnTo>
                  <a:pt x="400" y="301"/>
                </a:lnTo>
                <a:lnTo>
                  <a:pt x="391" y="300"/>
                </a:lnTo>
                <a:lnTo>
                  <a:pt x="382" y="295"/>
                </a:lnTo>
                <a:lnTo>
                  <a:pt x="375" y="287"/>
                </a:lnTo>
                <a:lnTo>
                  <a:pt x="367" y="267"/>
                </a:lnTo>
                <a:lnTo>
                  <a:pt x="361" y="249"/>
                </a:lnTo>
                <a:lnTo>
                  <a:pt x="357" y="237"/>
                </a:lnTo>
                <a:lnTo>
                  <a:pt x="353" y="225"/>
                </a:lnTo>
                <a:lnTo>
                  <a:pt x="353" y="212"/>
                </a:lnTo>
                <a:close/>
                <a:moveTo>
                  <a:pt x="455" y="211"/>
                </a:moveTo>
                <a:lnTo>
                  <a:pt x="454" y="212"/>
                </a:lnTo>
                <a:lnTo>
                  <a:pt x="458" y="219"/>
                </a:lnTo>
                <a:lnTo>
                  <a:pt x="459" y="221"/>
                </a:lnTo>
                <a:lnTo>
                  <a:pt x="455" y="211"/>
                </a:lnTo>
                <a:close/>
                <a:moveTo>
                  <a:pt x="374" y="207"/>
                </a:moveTo>
                <a:lnTo>
                  <a:pt x="362" y="209"/>
                </a:lnTo>
                <a:lnTo>
                  <a:pt x="363" y="212"/>
                </a:lnTo>
                <a:lnTo>
                  <a:pt x="365" y="212"/>
                </a:lnTo>
                <a:lnTo>
                  <a:pt x="366" y="212"/>
                </a:lnTo>
                <a:lnTo>
                  <a:pt x="369" y="211"/>
                </a:lnTo>
                <a:lnTo>
                  <a:pt x="370" y="212"/>
                </a:lnTo>
                <a:lnTo>
                  <a:pt x="371" y="209"/>
                </a:lnTo>
                <a:lnTo>
                  <a:pt x="374" y="208"/>
                </a:lnTo>
                <a:lnTo>
                  <a:pt x="374" y="207"/>
                </a:lnTo>
                <a:close/>
                <a:moveTo>
                  <a:pt x="384" y="204"/>
                </a:moveTo>
                <a:lnTo>
                  <a:pt x="382" y="204"/>
                </a:lnTo>
                <a:lnTo>
                  <a:pt x="384" y="209"/>
                </a:lnTo>
                <a:lnTo>
                  <a:pt x="384" y="204"/>
                </a:lnTo>
                <a:close/>
                <a:moveTo>
                  <a:pt x="952" y="195"/>
                </a:moveTo>
                <a:lnTo>
                  <a:pt x="878" y="220"/>
                </a:lnTo>
                <a:lnTo>
                  <a:pt x="880" y="228"/>
                </a:lnTo>
                <a:lnTo>
                  <a:pt x="883" y="236"/>
                </a:lnTo>
                <a:lnTo>
                  <a:pt x="887" y="242"/>
                </a:lnTo>
                <a:lnTo>
                  <a:pt x="891" y="250"/>
                </a:lnTo>
                <a:lnTo>
                  <a:pt x="965" y="225"/>
                </a:lnTo>
                <a:lnTo>
                  <a:pt x="961" y="219"/>
                </a:lnTo>
                <a:lnTo>
                  <a:pt x="959" y="212"/>
                </a:lnTo>
                <a:lnTo>
                  <a:pt x="956" y="204"/>
                </a:lnTo>
                <a:lnTo>
                  <a:pt x="952" y="195"/>
                </a:lnTo>
                <a:close/>
                <a:moveTo>
                  <a:pt x="430" y="191"/>
                </a:moveTo>
                <a:lnTo>
                  <a:pt x="399" y="200"/>
                </a:lnTo>
                <a:lnTo>
                  <a:pt x="403" y="212"/>
                </a:lnTo>
                <a:lnTo>
                  <a:pt x="405" y="225"/>
                </a:lnTo>
                <a:lnTo>
                  <a:pt x="408" y="238"/>
                </a:lnTo>
                <a:lnTo>
                  <a:pt x="421" y="284"/>
                </a:lnTo>
                <a:lnTo>
                  <a:pt x="421" y="287"/>
                </a:lnTo>
                <a:lnTo>
                  <a:pt x="420" y="291"/>
                </a:lnTo>
                <a:lnTo>
                  <a:pt x="418" y="293"/>
                </a:lnTo>
                <a:lnTo>
                  <a:pt x="414" y="296"/>
                </a:lnTo>
                <a:lnTo>
                  <a:pt x="421" y="322"/>
                </a:lnTo>
                <a:lnTo>
                  <a:pt x="426" y="347"/>
                </a:lnTo>
                <a:lnTo>
                  <a:pt x="496" y="326"/>
                </a:lnTo>
                <a:lnTo>
                  <a:pt x="484" y="304"/>
                </a:lnTo>
                <a:lnTo>
                  <a:pt x="476" y="279"/>
                </a:lnTo>
                <a:lnTo>
                  <a:pt x="468" y="276"/>
                </a:lnTo>
                <a:lnTo>
                  <a:pt x="462" y="270"/>
                </a:lnTo>
                <a:lnTo>
                  <a:pt x="456" y="263"/>
                </a:lnTo>
                <a:lnTo>
                  <a:pt x="452" y="254"/>
                </a:lnTo>
                <a:lnTo>
                  <a:pt x="430" y="191"/>
                </a:lnTo>
                <a:close/>
                <a:moveTo>
                  <a:pt x="509" y="168"/>
                </a:moveTo>
                <a:lnTo>
                  <a:pt x="499" y="172"/>
                </a:lnTo>
                <a:lnTo>
                  <a:pt x="476" y="178"/>
                </a:lnTo>
                <a:lnTo>
                  <a:pt x="484" y="203"/>
                </a:lnTo>
                <a:lnTo>
                  <a:pt x="492" y="229"/>
                </a:lnTo>
                <a:lnTo>
                  <a:pt x="498" y="254"/>
                </a:lnTo>
                <a:lnTo>
                  <a:pt x="498" y="263"/>
                </a:lnTo>
                <a:lnTo>
                  <a:pt x="496" y="270"/>
                </a:lnTo>
                <a:lnTo>
                  <a:pt x="492" y="276"/>
                </a:lnTo>
                <a:lnTo>
                  <a:pt x="501" y="300"/>
                </a:lnTo>
                <a:lnTo>
                  <a:pt x="507" y="322"/>
                </a:lnTo>
                <a:lnTo>
                  <a:pt x="551" y="309"/>
                </a:lnTo>
                <a:lnTo>
                  <a:pt x="549" y="305"/>
                </a:lnTo>
                <a:lnTo>
                  <a:pt x="548" y="301"/>
                </a:lnTo>
                <a:lnTo>
                  <a:pt x="547" y="297"/>
                </a:lnTo>
                <a:lnTo>
                  <a:pt x="534" y="253"/>
                </a:lnTo>
                <a:lnTo>
                  <a:pt x="509" y="168"/>
                </a:lnTo>
                <a:close/>
                <a:moveTo>
                  <a:pt x="557" y="153"/>
                </a:moveTo>
                <a:lnTo>
                  <a:pt x="518" y="165"/>
                </a:lnTo>
                <a:lnTo>
                  <a:pt x="540" y="233"/>
                </a:lnTo>
                <a:lnTo>
                  <a:pt x="553" y="274"/>
                </a:lnTo>
                <a:lnTo>
                  <a:pt x="554" y="281"/>
                </a:lnTo>
                <a:lnTo>
                  <a:pt x="557" y="291"/>
                </a:lnTo>
                <a:lnTo>
                  <a:pt x="560" y="298"/>
                </a:lnTo>
                <a:lnTo>
                  <a:pt x="561" y="298"/>
                </a:lnTo>
                <a:lnTo>
                  <a:pt x="562" y="300"/>
                </a:lnTo>
                <a:lnTo>
                  <a:pt x="564" y="302"/>
                </a:lnTo>
                <a:lnTo>
                  <a:pt x="565" y="305"/>
                </a:lnTo>
                <a:lnTo>
                  <a:pt x="629" y="284"/>
                </a:lnTo>
                <a:lnTo>
                  <a:pt x="628" y="284"/>
                </a:lnTo>
                <a:lnTo>
                  <a:pt x="611" y="241"/>
                </a:lnTo>
                <a:lnTo>
                  <a:pt x="608" y="241"/>
                </a:lnTo>
                <a:lnTo>
                  <a:pt x="604" y="241"/>
                </a:lnTo>
                <a:lnTo>
                  <a:pt x="595" y="237"/>
                </a:lnTo>
                <a:lnTo>
                  <a:pt x="588" y="230"/>
                </a:lnTo>
                <a:lnTo>
                  <a:pt x="585" y="221"/>
                </a:lnTo>
                <a:lnTo>
                  <a:pt x="582" y="212"/>
                </a:lnTo>
                <a:lnTo>
                  <a:pt x="578" y="203"/>
                </a:lnTo>
                <a:lnTo>
                  <a:pt x="570" y="183"/>
                </a:lnTo>
                <a:lnTo>
                  <a:pt x="562" y="165"/>
                </a:lnTo>
                <a:lnTo>
                  <a:pt x="560" y="158"/>
                </a:lnTo>
                <a:lnTo>
                  <a:pt x="557" y="153"/>
                </a:lnTo>
                <a:close/>
                <a:moveTo>
                  <a:pt x="1084" y="149"/>
                </a:moveTo>
                <a:lnTo>
                  <a:pt x="1082" y="151"/>
                </a:lnTo>
                <a:lnTo>
                  <a:pt x="1025" y="170"/>
                </a:lnTo>
                <a:lnTo>
                  <a:pt x="1031" y="178"/>
                </a:lnTo>
                <a:lnTo>
                  <a:pt x="1033" y="182"/>
                </a:lnTo>
                <a:lnTo>
                  <a:pt x="1036" y="186"/>
                </a:lnTo>
                <a:lnTo>
                  <a:pt x="1039" y="190"/>
                </a:lnTo>
                <a:lnTo>
                  <a:pt x="1040" y="195"/>
                </a:lnTo>
                <a:lnTo>
                  <a:pt x="1039" y="198"/>
                </a:lnTo>
                <a:lnTo>
                  <a:pt x="1039" y="199"/>
                </a:lnTo>
                <a:lnTo>
                  <a:pt x="1036" y="200"/>
                </a:lnTo>
                <a:lnTo>
                  <a:pt x="1033" y="200"/>
                </a:lnTo>
                <a:lnTo>
                  <a:pt x="1032" y="199"/>
                </a:lnTo>
                <a:lnTo>
                  <a:pt x="1028" y="195"/>
                </a:lnTo>
                <a:lnTo>
                  <a:pt x="1027" y="191"/>
                </a:lnTo>
                <a:lnTo>
                  <a:pt x="1024" y="187"/>
                </a:lnTo>
                <a:lnTo>
                  <a:pt x="1023" y="182"/>
                </a:lnTo>
                <a:lnTo>
                  <a:pt x="1019" y="173"/>
                </a:lnTo>
                <a:lnTo>
                  <a:pt x="959" y="192"/>
                </a:lnTo>
                <a:lnTo>
                  <a:pt x="968" y="209"/>
                </a:lnTo>
                <a:lnTo>
                  <a:pt x="972" y="216"/>
                </a:lnTo>
                <a:lnTo>
                  <a:pt x="976" y="223"/>
                </a:lnTo>
                <a:lnTo>
                  <a:pt x="1100" y="179"/>
                </a:lnTo>
                <a:lnTo>
                  <a:pt x="1101" y="179"/>
                </a:lnTo>
                <a:lnTo>
                  <a:pt x="1097" y="174"/>
                </a:lnTo>
                <a:lnTo>
                  <a:pt x="1095" y="169"/>
                </a:lnTo>
                <a:lnTo>
                  <a:pt x="1092" y="162"/>
                </a:lnTo>
                <a:lnTo>
                  <a:pt x="1086" y="149"/>
                </a:lnTo>
                <a:lnTo>
                  <a:pt x="1084" y="149"/>
                </a:lnTo>
                <a:close/>
                <a:moveTo>
                  <a:pt x="574" y="148"/>
                </a:moveTo>
                <a:lnTo>
                  <a:pt x="571" y="149"/>
                </a:lnTo>
                <a:lnTo>
                  <a:pt x="574" y="153"/>
                </a:lnTo>
                <a:lnTo>
                  <a:pt x="577" y="157"/>
                </a:lnTo>
                <a:lnTo>
                  <a:pt x="574" y="151"/>
                </a:lnTo>
                <a:lnTo>
                  <a:pt x="574" y="148"/>
                </a:lnTo>
                <a:close/>
                <a:moveTo>
                  <a:pt x="629" y="131"/>
                </a:moveTo>
                <a:lnTo>
                  <a:pt x="590" y="144"/>
                </a:lnTo>
                <a:lnTo>
                  <a:pt x="590" y="144"/>
                </a:lnTo>
                <a:lnTo>
                  <a:pt x="602" y="164"/>
                </a:lnTo>
                <a:lnTo>
                  <a:pt x="611" y="183"/>
                </a:lnTo>
                <a:lnTo>
                  <a:pt x="620" y="200"/>
                </a:lnTo>
                <a:lnTo>
                  <a:pt x="626" y="217"/>
                </a:lnTo>
                <a:lnTo>
                  <a:pt x="626" y="224"/>
                </a:lnTo>
                <a:lnTo>
                  <a:pt x="625" y="229"/>
                </a:lnTo>
                <a:lnTo>
                  <a:pt x="622" y="234"/>
                </a:lnTo>
                <a:lnTo>
                  <a:pt x="642" y="280"/>
                </a:lnTo>
                <a:lnTo>
                  <a:pt x="642" y="280"/>
                </a:lnTo>
                <a:lnTo>
                  <a:pt x="708" y="259"/>
                </a:lnTo>
                <a:lnTo>
                  <a:pt x="709" y="255"/>
                </a:lnTo>
                <a:lnTo>
                  <a:pt x="705" y="246"/>
                </a:lnTo>
                <a:lnTo>
                  <a:pt x="700" y="236"/>
                </a:lnTo>
                <a:lnTo>
                  <a:pt x="693" y="226"/>
                </a:lnTo>
                <a:lnTo>
                  <a:pt x="689" y="219"/>
                </a:lnTo>
                <a:lnTo>
                  <a:pt x="685" y="211"/>
                </a:lnTo>
                <a:lnTo>
                  <a:pt x="672" y="206"/>
                </a:lnTo>
                <a:lnTo>
                  <a:pt x="662" y="195"/>
                </a:lnTo>
                <a:lnTo>
                  <a:pt x="651" y="178"/>
                </a:lnTo>
                <a:lnTo>
                  <a:pt x="642" y="160"/>
                </a:lnTo>
                <a:lnTo>
                  <a:pt x="634" y="145"/>
                </a:lnTo>
                <a:lnTo>
                  <a:pt x="629" y="131"/>
                </a:lnTo>
                <a:close/>
                <a:moveTo>
                  <a:pt x="645" y="126"/>
                </a:moveTo>
                <a:lnTo>
                  <a:pt x="642" y="127"/>
                </a:lnTo>
                <a:lnTo>
                  <a:pt x="646" y="132"/>
                </a:lnTo>
                <a:lnTo>
                  <a:pt x="650" y="137"/>
                </a:lnTo>
                <a:lnTo>
                  <a:pt x="645" y="126"/>
                </a:lnTo>
                <a:close/>
                <a:moveTo>
                  <a:pt x="708" y="106"/>
                </a:moveTo>
                <a:lnTo>
                  <a:pt x="664" y="119"/>
                </a:lnTo>
                <a:lnTo>
                  <a:pt x="685" y="156"/>
                </a:lnTo>
                <a:lnTo>
                  <a:pt x="704" y="192"/>
                </a:lnTo>
                <a:lnTo>
                  <a:pt x="705" y="196"/>
                </a:lnTo>
                <a:lnTo>
                  <a:pt x="704" y="200"/>
                </a:lnTo>
                <a:lnTo>
                  <a:pt x="702" y="204"/>
                </a:lnTo>
                <a:lnTo>
                  <a:pt x="698" y="207"/>
                </a:lnTo>
                <a:lnTo>
                  <a:pt x="706" y="221"/>
                </a:lnTo>
                <a:lnTo>
                  <a:pt x="715" y="237"/>
                </a:lnTo>
                <a:lnTo>
                  <a:pt x="721" y="251"/>
                </a:lnTo>
                <a:lnTo>
                  <a:pt x="722" y="254"/>
                </a:lnTo>
                <a:lnTo>
                  <a:pt x="785" y="233"/>
                </a:lnTo>
                <a:lnTo>
                  <a:pt x="765" y="195"/>
                </a:lnTo>
                <a:lnTo>
                  <a:pt x="756" y="195"/>
                </a:lnTo>
                <a:lnTo>
                  <a:pt x="748" y="190"/>
                </a:lnTo>
                <a:lnTo>
                  <a:pt x="742" y="182"/>
                </a:lnTo>
                <a:lnTo>
                  <a:pt x="738" y="174"/>
                </a:lnTo>
                <a:lnTo>
                  <a:pt x="734" y="166"/>
                </a:lnTo>
                <a:lnTo>
                  <a:pt x="726" y="152"/>
                </a:lnTo>
                <a:lnTo>
                  <a:pt x="718" y="137"/>
                </a:lnTo>
                <a:lnTo>
                  <a:pt x="711" y="120"/>
                </a:lnTo>
                <a:lnTo>
                  <a:pt x="708" y="106"/>
                </a:lnTo>
                <a:close/>
                <a:moveTo>
                  <a:pt x="773" y="84"/>
                </a:moveTo>
                <a:lnTo>
                  <a:pt x="738" y="96"/>
                </a:lnTo>
                <a:lnTo>
                  <a:pt x="751" y="118"/>
                </a:lnTo>
                <a:lnTo>
                  <a:pt x="764" y="140"/>
                </a:lnTo>
                <a:lnTo>
                  <a:pt x="776" y="162"/>
                </a:lnTo>
                <a:lnTo>
                  <a:pt x="777" y="170"/>
                </a:lnTo>
                <a:lnTo>
                  <a:pt x="778" y="179"/>
                </a:lnTo>
                <a:lnTo>
                  <a:pt x="776" y="186"/>
                </a:lnTo>
                <a:lnTo>
                  <a:pt x="798" y="229"/>
                </a:lnTo>
                <a:lnTo>
                  <a:pt x="798" y="229"/>
                </a:lnTo>
                <a:lnTo>
                  <a:pt x="857" y="209"/>
                </a:lnTo>
                <a:lnTo>
                  <a:pt x="850" y="196"/>
                </a:lnTo>
                <a:lnTo>
                  <a:pt x="844" y="185"/>
                </a:lnTo>
                <a:lnTo>
                  <a:pt x="832" y="166"/>
                </a:lnTo>
                <a:lnTo>
                  <a:pt x="817" y="148"/>
                </a:lnTo>
                <a:lnTo>
                  <a:pt x="802" y="127"/>
                </a:lnTo>
                <a:lnTo>
                  <a:pt x="786" y="106"/>
                </a:lnTo>
                <a:lnTo>
                  <a:pt x="773" y="84"/>
                </a:lnTo>
                <a:close/>
                <a:moveTo>
                  <a:pt x="827" y="65"/>
                </a:moveTo>
                <a:lnTo>
                  <a:pt x="779" y="81"/>
                </a:lnTo>
                <a:lnTo>
                  <a:pt x="810" y="119"/>
                </a:lnTo>
                <a:lnTo>
                  <a:pt x="838" y="154"/>
                </a:lnTo>
                <a:lnTo>
                  <a:pt x="848" y="165"/>
                </a:lnTo>
                <a:lnTo>
                  <a:pt x="857" y="178"/>
                </a:lnTo>
                <a:lnTo>
                  <a:pt x="866" y="191"/>
                </a:lnTo>
                <a:lnTo>
                  <a:pt x="870" y="206"/>
                </a:lnTo>
                <a:lnTo>
                  <a:pt x="940" y="181"/>
                </a:lnTo>
                <a:lnTo>
                  <a:pt x="921" y="164"/>
                </a:lnTo>
                <a:lnTo>
                  <a:pt x="902" y="143"/>
                </a:lnTo>
                <a:lnTo>
                  <a:pt x="895" y="141"/>
                </a:lnTo>
                <a:lnTo>
                  <a:pt x="887" y="136"/>
                </a:lnTo>
                <a:lnTo>
                  <a:pt x="880" y="130"/>
                </a:lnTo>
                <a:lnTo>
                  <a:pt x="875" y="122"/>
                </a:lnTo>
                <a:lnTo>
                  <a:pt x="853" y="93"/>
                </a:lnTo>
                <a:lnTo>
                  <a:pt x="850" y="90"/>
                </a:lnTo>
                <a:lnTo>
                  <a:pt x="845" y="84"/>
                </a:lnTo>
                <a:lnTo>
                  <a:pt x="840" y="77"/>
                </a:lnTo>
                <a:lnTo>
                  <a:pt x="834" y="71"/>
                </a:lnTo>
                <a:lnTo>
                  <a:pt x="832" y="67"/>
                </a:lnTo>
                <a:lnTo>
                  <a:pt x="831" y="67"/>
                </a:lnTo>
                <a:lnTo>
                  <a:pt x="829" y="67"/>
                </a:lnTo>
                <a:lnTo>
                  <a:pt x="828" y="65"/>
                </a:lnTo>
                <a:lnTo>
                  <a:pt x="827" y="65"/>
                </a:lnTo>
                <a:close/>
                <a:moveTo>
                  <a:pt x="887" y="43"/>
                </a:moveTo>
                <a:lnTo>
                  <a:pt x="866" y="51"/>
                </a:lnTo>
                <a:lnTo>
                  <a:pt x="870" y="54"/>
                </a:lnTo>
                <a:lnTo>
                  <a:pt x="872" y="58"/>
                </a:lnTo>
                <a:lnTo>
                  <a:pt x="875" y="62"/>
                </a:lnTo>
                <a:lnTo>
                  <a:pt x="878" y="65"/>
                </a:lnTo>
                <a:lnTo>
                  <a:pt x="901" y="97"/>
                </a:lnTo>
                <a:lnTo>
                  <a:pt x="908" y="106"/>
                </a:lnTo>
                <a:lnTo>
                  <a:pt x="914" y="115"/>
                </a:lnTo>
                <a:lnTo>
                  <a:pt x="918" y="124"/>
                </a:lnTo>
                <a:lnTo>
                  <a:pt x="916" y="135"/>
                </a:lnTo>
                <a:lnTo>
                  <a:pt x="935" y="154"/>
                </a:lnTo>
                <a:lnTo>
                  <a:pt x="951" y="177"/>
                </a:lnTo>
                <a:lnTo>
                  <a:pt x="951" y="178"/>
                </a:lnTo>
                <a:lnTo>
                  <a:pt x="1006" y="158"/>
                </a:lnTo>
                <a:lnTo>
                  <a:pt x="985" y="141"/>
                </a:lnTo>
                <a:lnTo>
                  <a:pt x="967" y="120"/>
                </a:lnTo>
                <a:lnTo>
                  <a:pt x="955" y="124"/>
                </a:lnTo>
                <a:lnTo>
                  <a:pt x="944" y="122"/>
                </a:lnTo>
                <a:lnTo>
                  <a:pt x="935" y="115"/>
                </a:lnTo>
                <a:lnTo>
                  <a:pt x="927" y="107"/>
                </a:lnTo>
                <a:lnTo>
                  <a:pt x="906" y="76"/>
                </a:lnTo>
                <a:lnTo>
                  <a:pt x="887" y="43"/>
                </a:lnTo>
                <a:close/>
                <a:moveTo>
                  <a:pt x="900" y="39"/>
                </a:moveTo>
                <a:lnTo>
                  <a:pt x="899" y="39"/>
                </a:lnTo>
                <a:lnTo>
                  <a:pt x="923" y="69"/>
                </a:lnTo>
                <a:lnTo>
                  <a:pt x="927" y="75"/>
                </a:lnTo>
                <a:lnTo>
                  <a:pt x="933" y="82"/>
                </a:lnTo>
                <a:lnTo>
                  <a:pt x="939" y="92"/>
                </a:lnTo>
                <a:lnTo>
                  <a:pt x="946" y="100"/>
                </a:lnTo>
                <a:lnTo>
                  <a:pt x="952" y="103"/>
                </a:lnTo>
                <a:lnTo>
                  <a:pt x="948" y="100"/>
                </a:lnTo>
                <a:lnTo>
                  <a:pt x="923" y="69"/>
                </a:lnTo>
                <a:lnTo>
                  <a:pt x="900" y="39"/>
                </a:lnTo>
                <a:close/>
                <a:moveTo>
                  <a:pt x="916" y="33"/>
                </a:moveTo>
                <a:lnTo>
                  <a:pt x="912" y="35"/>
                </a:lnTo>
                <a:lnTo>
                  <a:pt x="916" y="39"/>
                </a:lnTo>
                <a:lnTo>
                  <a:pt x="914" y="35"/>
                </a:lnTo>
                <a:lnTo>
                  <a:pt x="916" y="33"/>
                </a:lnTo>
                <a:close/>
                <a:moveTo>
                  <a:pt x="955" y="16"/>
                </a:moveTo>
                <a:lnTo>
                  <a:pt x="954" y="18"/>
                </a:lnTo>
                <a:lnTo>
                  <a:pt x="950" y="21"/>
                </a:lnTo>
                <a:lnTo>
                  <a:pt x="925" y="30"/>
                </a:lnTo>
                <a:lnTo>
                  <a:pt x="929" y="33"/>
                </a:lnTo>
                <a:lnTo>
                  <a:pt x="933" y="37"/>
                </a:lnTo>
                <a:lnTo>
                  <a:pt x="937" y="41"/>
                </a:lnTo>
                <a:lnTo>
                  <a:pt x="939" y="45"/>
                </a:lnTo>
                <a:lnTo>
                  <a:pt x="943" y="48"/>
                </a:lnTo>
                <a:lnTo>
                  <a:pt x="965" y="79"/>
                </a:lnTo>
                <a:lnTo>
                  <a:pt x="971" y="86"/>
                </a:lnTo>
                <a:lnTo>
                  <a:pt x="974" y="97"/>
                </a:lnTo>
                <a:lnTo>
                  <a:pt x="976" y="106"/>
                </a:lnTo>
                <a:lnTo>
                  <a:pt x="991" y="120"/>
                </a:lnTo>
                <a:lnTo>
                  <a:pt x="1006" y="136"/>
                </a:lnTo>
                <a:lnTo>
                  <a:pt x="1018" y="152"/>
                </a:lnTo>
                <a:lnTo>
                  <a:pt x="1019" y="154"/>
                </a:lnTo>
                <a:lnTo>
                  <a:pt x="1069" y="137"/>
                </a:lnTo>
                <a:lnTo>
                  <a:pt x="1061" y="128"/>
                </a:lnTo>
                <a:lnTo>
                  <a:pt x="1052" y="120"/>
                </a:lnTo>
                <a:lnTo>
                  <a:pt x="1016" y="84"/>
                </a:lnTo>
                <a:lnTo>
                  <a:pt x="985" y="51"/>
                </a:lnTo>
                <a:lnTo>
                  <a:pt x="955" y="16"/>
                </a:lnTo>
                <a:close/>
                <a:moveTo>
                  <a:pt x="954" y="0"/>
                </a:moveTo>
                <a:lnTo>
                  <a:pt x="956" y="0"/>
                </a:lnTo>
                <a:lnTo>
                  <a:pt x="957" y="1"/>
                </a:lnTo>
                <a:lnTo>
                  <a:pt x="995" y="37"/>
                </a:lnTo>
                <a:lnTo>
                  <a:pt x="1031" y="73"/>
                </a:lnTo>
                <a:lnTo>
                  <a:pt x="1067" y="110"/>
                </a:lnTo>
                <a:lnTo>
                  <a:pt x="1078" y="119"/>
                </a:lnTo>
                <a:lnTo>
                  <a:pt x="1088" y="130"/>
                </a:lnTo>
                <a:lnTo>
                  <a:pt x="1097" y="140"/>
                </a:lnTo>
                <a:lnTo>
                  <a:pt x="1097" y="141"/>
                </a:lnTo>
                <a:lnTo>
                  <a:pt x="1097" y="143"/>
                </a:lnTo>
                <a:lnTo>
                  <a:pt x="1099" y="143"/>
                </a:lnTo>
                <a:lnTo>
                  <a:pt x="1099" y="145"/>
                </a:lnTo>
                <a:lnTo>
                  <a:pt x="1099" y="148"/>
                </a:lnTo>
                <a:lnTo>
                  <a:pt x="1097" y="149"/>
                </a:lnTo>
                <a:lnTo>
                  <a:pt x="1103" y="157"/>
                </a:lnTo>
                <a:lnTo>
                  <a:pt x="1105" y="161"/>
                </a:lnTo>
                <a:lnTo>
                  <a:pt x="1109" y="166"/>
                </a:lnTo>
                <a:lnTo>
                  <a:pt x="1113" y="172"/>
                </a:lnTo>
                <a:lnTo>
                  <a:pt x="1114" y="177"/>
                </a:lnTo>
                <a:lnTo>
                  <a:pt x="1114" y="179"/>
                </a:lnTo>
                <a:lnTo>
                  <a:pt x="1113" y="182"/>
                </a:lnTo>
                <a:lnTo>
                  <a:pt x="1111" y="183"/>
                </a:lnTo>
                <a:lnTo>
                  <a:pt x="1108" y="183"/>
                </a:lnTo>
                <a:lnTo>
                  <a:pt x="1108" y="186"/>
                </a:lnTo>
                <a:lnTo>
                  <a:pt x="1108" y="189"/>
                </a:lnTo>
                <a:lnTo>
                  <a:pt x="1107" y="190"/>
                </a:lnTo>
                <a:lnTo>
                  <a:pt x="1104" y="191"/>
                </a:lnTo>
                <a:lnTo>
                  <a:pt x="988" y="232"/>
                </a:lnTo>
                <a:lnTo>
                  <a:pt x="868" y="270"/>
                </a:lnTo>
                <a:lnTo>
                  <a:pt x="590" y="356"/>
                </a:lnTo>
                <a:lnTo>
                  <a:pt x="590" y="356"/>
                </a:lnTo>
                <a:lnTo>
                  <a:pt x="590" y="359"/>
                </a:lnTo>
                <a:lnTo>
                  <a:pt x="588" y="359"/>
                </a:lnTo>
                <a:lnTo>
                  <a:pt x="587" y="360"/>
                </a:lnTo>
                <a:lnTo>
                  <a:pt x="585" y="360"/>
                </a:lnTo>
                <a:lnTo>
                  <a:pt x="583" y="359"/>
                </a:lnTo>
                <a:lnTo>
                  <a:pt x="582" y="357"/>
                </a:lnTo>
                <a:lnTo>
                  <a:pt x="458" y="397"/>
                </a:lnTo>
                <a:lnTo>
                  <a:pt x="447" y="399"/>
                </a:lnTo>
                <a:lnTo>
                  <a:pt x="445" y="402"/>
                </a:lnTo>
                <a:lnTo>
                  <a:pt x="443" y="402"/>
                </a:lnTo>
                <a:lnTo>
                  <a:pt x="441" y="402"/>
                </a:lnTo>
                <a:lnTo>
                  <a:pt x="371" y="423"/>
                </a:lnTo>
                <a:lnTo>
                  <a:pt x="373" y="424"/>
                </a:lnTo>
                <a:lnTo>
                  <a:pt x="373" y="427"/>
                </a:lnTo>
                <a:lnTo>
                  <a:pt x="371" y="429"/>
                </a:lnTo>
                <a:lnTo>
                  <a:pt x="369" y="431"/>
                </a:lnTo>
                <a:lnTo>
                  <a:pt x="366" y="431"/>
                </a:lnTo>
                <a:lnTo>
                  <a:pt x="365" y="429"/>
                </a:lnTo>
                <a:lnTo>
                  <a:pt x="361" y="425"/>
                </a:lnTo>
                <a:lnTo>
                  <a:pt x="312" y="440"/>
                </a:lnTo>
                <a:lnTo>
                  <a:pt x="311" y="441"/>
                </a:lnTo>
                <a:lnTo>
                  <a:pt x="308" y="441"/>
                </a:lnTo>
                <a:lnTo>
                  <a:pt x="251" y="460"/>
                </a:lnTo>
                <a:lnTo>
                  <a:pt x="140" y="494"/>
                </a:lnTo>
                <a:lnTo>
                  <a:pt x="136" y="494"/>
                </a:lnTo>
                <a:lnTo>
                  <a:pt x="87" y="507"/>
                </a:lnTo>
                <a:lnTo>
                  <a:pt x="38" y="517"/>
                </a:lnTo>
                <a:lnTo>
                  <a:pt x="35" y="517"/>
                </a:lnTo>
                <a:lnTo>
                  <a:pt x="34" y="516"/>
                </a:lnTo>
                <a:lnTo>
                  <a:pt x="34" y="514"/>
                </a:lnTo>
                <a:lnTo>
                  <a:pt x="34" y="513"/>
                </a:lnTo>
                <a:lnTo>
                  <a:pt x="30" y="514"/>
                </a:lnTo>
                <a:lnTo>
                  <a:pt x="27" y="513"/>
                </a:lnTo>
                <a:lnTo>
                  <a:pt x="18" y="505"/>
                </a:lnTo>
                <a:lnTo>
                  <a:pt x="10" y="496"/>
                </a:lnTo>
                <a:lnTo>
                  <a:pt x="5" y="484"/>
                </a:lnTo>
                <a:lnTo>
                  <a:pt x="2" y="484"/>
                </a:lnTo>
                <a:lnTo>
                  <a:pt x="0" y="483"/>
                </a:lnTo>
                <a:lnTo>
                  <a:pt x="0" y="480"/>
                </a:lnTo>
                <a:lnTo>
                  <a:pt x="0" y="478"/>
                </a:lnTo>
                <a:lnTo>
                  <a:pt x="22" y="381"/>
                </a:lnTo>
                <a:lnTo>
                  <a:pt x="47" y="285"/>
                </a:lnTo>
                <a:lnTo>
                  <a:pt x="48" y="281"/>
                </a:lnTo>
                <a:lnTo>
                  <a:pt x="51" y="280"/>
                </a:lnTo>
                <a:lnTo>
                  <a:pt x="53" y="279"/>
                </a:lnTo>
                <a:lnTo>
                  <a:pt x="53" y="275"/>
                </a:lnTo>
                <a:lnTo>
                  <a:pt x="55" y="272"/>
                </a:lnTo>
                <a:lnTo>
                  <a:pt x="57" y="271"/>
                </a:lnTo>
                <a:lnTo>
                  <a:pt x="61" y="270"/>
                </a:lnTo>
                <a:lnTo>
                  <a:pt x="65" y="268"/>
                </a:lnTo>
                <a:lnTo>
                  <a:pt x="68" y="267"/>
                </a:lnTo>
                <a:lnTo>
                  <a:pt x="69" y="266"/>
                </a:lnTo>
                <a:lnTo>
                  <a:pt x="72" y="267"/>
                </a:lnTo>
                <a:lnTo>
                  <a:pt x="85" y="262"/>
                </a:lnTo>
                <a:lnTo>
                  <a:pt x="98" y="259"/>
                </a:lnTo>
                <a:lnTo>
                  <a:pt x="154" y="246"/>
                </a:lnTo>
                <a:lnTo>
                  <a:pt x="268" y="217"/>
                </a:lnTo>
                <a:lnTo>
                  <a:pt x="494" y="154"/>
                </a:lnTo>
                <a:lnTo>
                  <a:pt x="646" y="107"/>
                </a:lnTo>
                <a:lnTo>
                  <a:pt x="797" y="56"/>
                </a:lnTo>
                <a:lnTo>
                  <a:pt x="946" y="3"/>
                </a:lnTo>
                <a:lnTo>
                  <a:pt x="948" y="3"/>
                </a:lnTo>
                <a:lnTo>
                  <a:pt x="950" y="3"/>
                </a:lnTo>
                <a:lnTo>
                  <a:pt x="952" y="1"/>
                </a:lnTo>
                <a:lnTo>
                  <a:pt x="95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9931418" y="10287326"/>
            <a:ext cx="1076868" cy="1076868"/>
            <a:chOff x="1943100" y="857250"/>
            <a:chExt cx="897358" cy="897358"/>
          </a:xfrm>
        </p:grpSpPr>
        <p:sp>
          <p:nvSpPr>
            <p:cNvPr id="19" name="타원 18"/>
            <p:cNvSpPr/>
            <p:nvPr/>
          </p:nvSpPr>
          <p:spPr>
            <a:xfrm>
              <a:off x="1943100" y="857250"/>
              <a:ext cx="897358" cy="8973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 rot="14031825">
              <a:off x="2187918" y="1027716"/>
              <a:ext cx="407722" cy="556425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983178" y="5122509"/>
            <a:ext cx="4368825" cy="381642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r>
              <a:rPr lang="en-US" altLang="ko-KR" sz="8800" b="1" spc="600" dirty="0">
                <a:latin typeface="나눔고딕" pitchFamily="50" charset="-127"/>
                <a:ea typeface="나눔고딕" pitchFamily="50" charset="-127"/>
              </a:rPr>
              <a:t>Q &amp; </a:t>
            </a:r>
            <a:r>
              <a:rPr lang="en-US" altLang="ko-KR" sz="8800" b="1" spc="600" dirty="0" smtClean="0">
                <a:latin typeface="나눔고딕" pitchFamily="50" charset="-127"/>
                <a:ea typeface="나눔고딕" pitchFamily="50" charset="-127"/>
              </a:rPr>
              <a:t>A</a:t>
            </a:r>
          </a:p>
          <a:p>
            <a:endParaRPr lang="en-US" altLang="ko-KR" sz="8800" b="1" spc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0" b="1" spc="600" dirty="0" smtClean="0"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6000" b="1" spc="6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10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87971" y="1049501"/>
            <a:ext cx="5332966" cy="923330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defTabSz="1828800" latinLnBrk="1" hangingPunct="1"/>
            <a:r>
              <a:rPr lang="en-US" altLang="ko-KR" sz="4800" kern="1200" spc="1200" dirty="0">
                <a:solidFill>
                  <a:prstClr val="black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CONTENTS</a:t>
            </a:r>
            <a:endParaRPr lang="ko-KR" altLang="en-US" sz="4800" kern="1200" spc="1200" dirty="0">
              <a:solidFill>
                <a:prstClr val="black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767261" y="1993810"/>
            <a:ext cx="49743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0"/>
          <p:cNvSpPr>
            <a:spLocks noEditPoints="1"/>
          </p:cNvSpPr>
          <p:nvPr/>
        </p:nvSpPr>
        <p:spPr bwMode="auto">
          <a:xfrm rot="19588219">
            <a:off x="716308" y="326640"/>
            <a:ext cx="1565276" cy="1270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5031" y="3878772"/>
            <a:ext cx="5231240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>
                <a:solidFill>
                  <a:prstClr val="black"/>
                </a:solidFill>
              </a:rPr>
              <a:t>1. </a:t>
            </a:r>
            <a:r>
              <a:rPr lang="ko-KR" altLang="en-US" sz="4000" kern="1200" spc="600" dirty="0" smtClean="0">
                <a:solidFill>
                  <a:prstClr val="black"/>
                </a:solidFill>
              </a:rPr>
              <a:t>핵심 기술 </a:t>
            </a:r>
            <a:r>
              <a:rPr lang="ko-KR" altLang="en-US" sz="4000" kern="1200" spc="600" dirty="0">
                <a:solidFill>
                  <a:prstClr val="black"/>
                </a:solidFill>
              </a:rPr>
              <a:t>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30884" y="5569440"/>
            <a:ext cx="5231240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 smtClean="0">
                <a:solidFill>
                  <a:prstClr val="black"/>
                </a:solidFill>
              </a:rPr>
              <a:t>2. </a:t>
            </a:r>
            <a:r>
              <a:rPr lang="ko-KR" altLang="en-US" sz="4000" kern="1200" spc="600" dirty="0" smtClean="0">
                <a:solidFill>
                  <a:prstClr val="black"/>
                </a:solidFill>
              </a:rPr>
              <a:t>세부 기술 소개</a:t>
            </a:r>
            <a:endParaRPr lang="en-US" altLang="ko-KR" sz="4000" kern="1200" spc="6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8532" y="7275878"/>
            <a:ext cx="3793346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 smtClean="0">
                <a:solidFill>
                  <a:prstClr val="black"/>
                </a:solidFill>
              </a:rPr>
              <a:t>3. </a:t>
            </a:r>
            <a:r>
              <a:rPr lang="ko-KR" altLang="en-US" sz="4000" kern="1200" spc="600" dirty="0" smtClean="0">
                <a:solidFill>
                  <a:prstClr val="black"/>
                </a:solidFill>
              </a:rPr>
              <a:t>실험 내용</a:t>
            </a:r>
            <a:endParaRPr lang="ko-KR" altLang="en-US" sz="4000" kern="1200" spc="6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33248" y="8939714"/>
            <a:ext cx="6079228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>
                <a:solidFill>
                  <a:prstClr val="black"/>
                </a:solidFill>
              </a:rPr>
              <a:t>4. </a:t>
            </a:r>
            <a:r>
              <a:rPr lang="ko-KR" altLang="en-US" sz="4000" kern="1200" spc="600" dirty="0" smtClean="0">
                <a:solidFill>
                  <a:prstClr val="black"/>
                </a:solidFill>
              </a:rPr>
              <a:t>결론 및 향후 계획</a:t>
            </a:r>
            <a:endParaRPr lang="ko-KR" altLang="en-US" sz="4000" kern="1200" spc="600" dirty="0">
              <a:solidFill>
                <a:prstClr val="black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-702533" y="9413997"/>
            <a:ext cx="5091630" cy="5091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1067435" y="9413997"/>
            <a:ext cx="5275710" cy="5275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-1247739" y="9598595"/>
            <a:ext cx="5282150" cy="5282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034410" y="2034313"/>
            <a:ext cx="0" cy="9842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47"/>
          <p:cNvSpPr>
            <a:spLocks/>
          </p:cNvSpPr>
          <p:nvPr/>
        </p:nvSpPr>
        <p:spPr bwMode="auto">
          <a:xfrm rot="3259799">
            <a:off x="4902800" y="3620077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30" name="Freeform 47"/>
          <p:cNvSpPr>
            <a:spLocks/>
          </p:cNvSpPr>
          <p:nvPr/>
        </p:nvSpPr>
        <p:spPr bwMode="auto">
          <a:xfrm rot="3259799">
            <a:off x="4902806" y="5181321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 rot="3259799">
            <a:off x="4872054" y="6845607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8257955" y="-364901"/>
            <a:ext cx="6160394" cy="6160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7893046" y="-364902"/>
            <a:ext cx="6525296" cy="6525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7712742" y="-180304"/>
            <a:ext cx="6705600" cy="670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7517978" y="3"/>
            <a:ext cx="6900364" cy="6890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00119" y="-163127"/>
            <a:ext cx="7418230" cy="7418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5"/>
          <p:cNvSpPr>
            <a:spLocks noEditPoints="1"/>
          </p:cNvSpPr>
          <p:nvPr/>
        </p:nvSpPr>
        <p:spPr bwMode="auto">
          <a:xfrm rot="1185559">
            <a:off x="19495147" y="912613"/>
            <a:ext cx="1089026" cy="882650"/>
          </a:xfrm>
          <a:custGeom>
            <a:avLst/>
            <a:gdLst>
              <a:gd name="T0" fmla="*/ 224 w 343"/>
              <a:gd name="T1" fmla="*/ 22 h 278"/>
              <a:gd name="T2" fmla="*/ 207 w 343"/>
              <a:gd name="T3" fmla="*/ 36 h 278"/>
              <a:gd name="T4" fmla="*/ 303 w 343"/>
              <a:gd name="T5" fmla="*/ 154 h 278"/>
              <a:gd name="T6" fmla="*/ 321 w 343"/>
              <a:gd name="T7" fmla="*/ 140 h 278"/>
              <a:gd name="T8" fmla="*/ 224 w 343"/>
              <a:gd name="T9" fmla="*/ 22 h 278"/>
              <a:gd name="T10" fmla="*/ 229 w 343"/>
              <a:gd name="T11" fmla="*/ 0 h 278"/>
              <a:gd name="T12" fmla="*/ 343 w 343"/>
              <a:gd name="T13" fmla="*/ 138 h 278"/>
              <a:gd name="T14" fmla="*/ 335 w 343"/>
              <a:gd name="T15" fmla="*/ 145 h 278"/>
              <a:gd name="T16" fmla="*/ 329 w 343"/>
              <a:gd name="T17" fmla="*/ 150 h 278"/>
              <a:gd name="T18" fmla="*/ 313 w 343"/>
              <a:gd name="T19" fmla="*/ 163 h 278"/>
              <a:gd name="T20" fmla="*/ 297 w 343"/>
              <a:gd name="T21" fmla="*/ 175 h 278"/>
              <a:gd name="T22" fmla="*/ 186 w 343"/>
              <a:gd name="T23" fmla="*/ 267 h 278"/>
              <a:gd name="T24" fmla="*/ 185 w 343"/>
              <a:gd name="T25" fmla="*/ 268 h 278"/>
              <a:gd name="T26" fmla="*/ 184 w 343"/>
              <a:gd name="T27" fmla="*/ 268 h 278"/>
              <a:gd name="T28" fmla="*/ 170 w 343"/>
              <a:gd name="T29" fmla="*/ 275 h 278"/>
              <a:gd name="T30" fmla="*/ 156 w 343"/>
              <a:gd name="T31" fmla="*/ 278 h 278"/>
              <a:gd name="T32" fmla="*/ 139 w 343"/>
              <a:gd name="T33" fmla="*/ 276 h 278"/>
              <a:gd name="T34" fmla="*/ 122 w 343"/>
              <a:gd name="T35" fmla="*/ 268 h 278"/>
              <a:gd name="T36" fmla="*/ 110 w 343"/>
              <a:gd name="T37" fmla="*/ 256 h 278"/>
              <a:gd name="T38" fmla="*/ 105 w 343"/>
              <a:gd name="T39" fmla="*/ 241 h 278"/>
              <a:gd name="T40" fmla="*/ 106 w 343"/>
              <a:gd name="T41" fmla="*/ 225 h 278"/>
              <a:gd name="T42" fmla="*/ 112 w 343"/>
              <a:gd name="T43" fmla="*/ 213 h 278"/>
              <a:gd name="T44" fmla="*/ 121 w 343"/>
              <a:gd name="T45" fmla="*/ 204 h 278"/>
              <a:gd name="T46" fmla="*/ 132 w 343"/>
              <a:gd name="T47" fmla="*/ 199 h 278"/>
              <a:gd name="T48" fmla="*/ 147 w 343"/>
              <a:gd name="T49" fmla="*/ 197 h 278"/>
              <a:gd name="T50" fmla="*/ 161 w 343"/>
              <a:gd name="T51" fmla="*/ 199 h 278"/>
              <a:gd name="T52" fmla="*/ 176 w 343"/>
              <a:gd name="T53" fmla="*/ 205 h 278"/>
              <a:gd name="T54" fmla="*/ 186 w 343"/>
              <a:gd name="T55" fmla="*/ 214 h 278"/>
              <a:gd name="T56" fmla="*/ 194 w 343"/>
              <a:gd name="T57" fmla="*/ 226 h 278"/>
              <a:gd name="T58" fmla="*/ 197 w 343"/>
              <a:gd name="T59" fmla="*/ 241 h 278"/>
              <a:gd name="T60" fmla="*/ 288 w 343"/>
              <a:gd name="T61" fmla="*/ 166 h 278"/>
              <a:gd name="T62" fmla="*/ 193 w 343"/>
              <a:gd name="T63" fmla="*/ 48 h 278"/>
              <a:gd name="T64" fmla="*/ 81 w 343"/>
              <a:gd name="T65" fmla="*/ 138 h 278"/>
              <a:gd name="T66" fmla="*/ 80 w 343"/>
              <a:gd name="T67" fmla="*/ 138 h 278"/>
              <a:gd name="T68" fmla="*/ 79 w 343"/>
              <a:gd name="T69" fmla="*/ 140 h 278"/>
              <a:gd name="T70" fmla="*/ 66 w 343"/>
              <a:gd name="T71" fmla="*/ 146 h 278"/>
              <a:gd name="T72" fmla="*/ 51 w 343"/>
              <a:gd name="T73" fmla="*/ 149 h 278"/>
              <a:gd name="T74" fmla="*/ 34 w 343"/>
              <a:gd name="T75" fmla="*/ 148 h 278"/>
              <a:gd name="T76" fmla="*/ 17 w 343"/>
              <a:gd name="T77" fmla="*/ 140 h 278"/>
              <a:gd name="T78" fmla="*/ 6 w 343"/>
              <a:gd name="T79" fmla="*/ 127 h 278"/>
              <a:gd name="T80" fmla="*/ 0 w 343"/>
              <a:gd name="T81" fmla="*/ 112 h 278"/>
              <a:gd name="T82" fmla="*/ 0 w 343"/>
              <a:gd name="T83" fmla="*/ 97 h 278"/>
              <a:gd name="T84" fmla="*/ 7 w 343"/>
              <a:gd name="T85" fmla="*/ 85 h 278"/>
              <a:gd name="T86" fmla="*/ 16 w 343"/>
              <a:gd name="T87" fmla="*/ 76 h 278"/>
              <a:gd name="T88" fmla="*/ 28 w 343"/>
              <a:gd name="T89" fmla="*/ 70 h 278"/>
              <a:gd name="T90" fmla="*/ 42 w 343"/>
              <a:gd name="T91" fmla="*/ 68 h 278"/>
              <a:gd name="T92" fmla="*/ 57 w 343"/>
              <a:gd name="T93" fmla="*/ 70 h 278"/>
              <a:gd name="T94" fmla="*/ 71 w 343"/>
              <a:gd name="T95" fmla="*/ 77 h 278"/>
              <a:gd name="T96" fmla="*/ 81 w 343"/>
              <a:gd name="T97" fmla="*/ 86 h 278"/>
              <a:gd name="T98" fmla="*/ 89 w 343"/>
              <a:gd name="T99" fmla="*/ 98 h 278"/>
              <a:gd name="T100" fmla="*/ 92 w 343"/>
              <a:gd name="T101" fmla="*/ 112 h 278"/>
              <a:gd name="T102" fmla="*/ 185 w 343"/>
              <a:gd name="T103" fmla="*/ 36 h 278"/>
              <a:gd name="T104" fmla="*/ 199 w 343"/>
              <a:gd name="T105" fmla="*/ 25 h 278"/>
              <a:gd name="T106" fmla="*/ 215 w 343"/>
              <a:gd name="T107" fmla="*/ 11 h 278"/>
              <a:gd name="T108" fmla="*/ 222 w 343"/>
              <a:gd name="T109" fmla="*/ 6 h 278"/>
              <a:gd name="T110" fmla="*/ 229 w 343"/>
              <a:gd name="T11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3" h="278">
                <a:moveTo>
                  <a:pt x="224" y="22"/>
                </a:moveTo>
                <a:lnTo>
                  <a:pt x="207" y="36"/>
                </a:lnTo>
                <a:lnTo>
                  <a:pt x="303" y="154"/>
                </a:lnTo>
                <a:lnTo>
                  <a:pt x="321" y="140"/>
                </a:lnTo>
                <a:lnTo>
                  <a:pt x="224" y="22"/>
                </a:lnTo>
                <a:close/>
                <a:moveTo>
                  <a:pt x="229" y="0"/>
                </a:moveTo>
                <a:lnTo>
                  <a:pt x="343" y="138"/>
                </a:lnTo>
                <a:lnTo>
                  <a:pt x="335" y="145"/>
                </a:lnTo>
                <a:lnTo>
                  <a:pt x="329" y="150"/>
                </a:lnTo>
                <a:lnTo>
                  <a:pt x="313" y="163"/>
                </a:lnTo>
                <a:lnTo>
                  <a:pt x="297" y="175"/>
                </a:lnTo>
                <a:lnTo>
                  <a:pt x="186" y="267"/>
                </a:lnTo>
                <a:lnTo>
                  <a:pt x="185" y="268"/>
                </a:lnTo>
                <a:lnTo>
                  <a:pt x="184" y="268"/>
                </a:lnTo>
                <a:lnTo>
                  <a:pt x="170" y="275"/>
                </a:lnTo>
                <a:lnTo>
                  <a:pt x="156" y="278"/>
                </a:lnTo>
                <a:lnTo>
                  <a:pt x="139" y="276"/>
                </a:lnTo>
                <a:lnTo>
                  <a:pt x="122" y="268"/>
                </a:lnTo>
                <a:lnTo>
                  <a:pt x="110" y="256"/>
                </a:lnTo>
                <a:lnTo>
                  <a:pt x="105" y="241"/>
                </a:lnTo>
                <a:lnTo>
                  <a:pt x="106" y="225"/>
                </a:lnTo>
                <a:lnTo>
                  <a:pt x="112" y="213"/>
                </a:lnTo>
                <a:lnTo>
                  <a:pt x="121" y="204"/>
                </a:lnTo>
                <a:lnTo>
                  <a:pt x="132" y="199"/>
                </a:lnTo>
                <a:lnTo>
                  <a:pt x="147" y="197"/>
                </a:lnTo>
                <a:lnTo>
                  <a:pt x="161" y="199"/>
                </a:lnTo>
                <a:lnTo>
                  <a:pt x="176" y="205"/>
                </a:lnTo>
                <a:lnTo>
                  <a:pt x="186" y="214"/>
                </a:lnTo>
                <a:lnTo>
                  <a:pt x="194" y="226"/>
                </a:lnTo>
                <a:lnTo>
                  <a:pt x="197" y="241"/>
                </a:lnTo>
                <a:lnTo>
                  <a:pt x="288" y="166"/>
                </a:lnTo>
                <a:lnTo>
                  <a:pt x="193" y="48"/>
                </a:lnTo>
                <a:lnTo>
                  <a:pt x="81" y="138"/>
                </a:lnTo>
                <a:lnTo>
                  <a:pt x="80" y="138"/>
                </a:lnTo>
                <a:lnTo>
                  <a:pt x="79" y="140"/>
                </a:lnTo>
                <a:lnTo>
                  <a:pt x="66" y="146"/>
                </a:lnTo>
                <a:lnTo>
                  <a:pt x="51" y="149"/>
                </a:lnTo>
                <a:lnTo>
                  <a:pt x="34" y="148"/>
                </a:lnTo>
                <a:lnTo>
                  <a:pt x="17" y="140"/>
                </a:lnTo>
                <a:lnTo>
                  <a:pt x="6" y="127"/>
                </a:lnTo>
                <a:lnTo>
                  <a:pt x="0" y="112"/>
                </a:lnTo>
                <a:lnTo>
                  <a:pt x="0" y="97"/>
                </a:lnTo>
                <a:lnTo>
                  <a:pt x="7" y="85"/>
                </a:lnTo>
                <a:lnTo>
                  <a:pt x="16" y="76"/>
                </a:lnTo>
                <a:lnTo>
                  <a:pt x="28" y="70"/>
                </a:lnTo>
                <a:lnTo>
                  <a:pt x="42" y="68"/>
                </a:lnTo>
                <a:lnTo>
                  <a:pt x="57" y="70"/>
                </a:lnTo>
                <a:lnTo>
                  <a:pt x="71" y="77"/>
                </a:lnTo>
                <a:lnTo>
                  <a:pt x="81" y="86"/>
                </a:lnTo>
                <a:lnTo>
                  <a:pt x="89" y="98"/>
                </a:lnTo>
                <a:lnTo>
                  <a:pt x="92" y="112"/>
                </a:lnTo>
                <a:lnTo>
                  <a:pt x="185" y="36"/>
                </a:lnTo>
                <a:lnTo>
                  <a:pt x="199" y="25"/>
                </a:lnTo>
                <a:lnTo>
                  <a:pt x="215" y="11"/>
                </a:lnTo>
                <a:lnTo>
                  <a:pt x="222" y="6"/>
                </a:lnTo>
                <a:lnTo>
                  <a:pt x="229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0" name="Freeform 54"/>
          <p:cNvSpPr>
            <a:spLocks noEditPoints="1"/>
          </p:cNvSpPr>
          <p:nvPr/>
        </p:nvSpPr>
        <p:spPr bwMode="auto">
          <a:xfrm rot="19322389">
            <a:off x="17673143" y="74164"/>
            <a:ext cx="1736726" cy="1549400"/>
          </a:xfrm>
          <a:custGeom>
            <a:avLst/>
            <a:gdLst>
              <a:gd name="T0" fmla="*/ 196 w 547"/>
              <a:gd name="T1" fmla="*/ 363 h 488"/>
              <a:gd name="T2" fmla="*/ 269 w 547"/>
              <a:gd name="T3" fmla="*/ 372 h 488"/>
              <a:gd name="T4" fmla="*/ 322 w 547"/>
              <a:gd name="T5" fmla="*/ 306 h 488"/>
              <a:gd name="T6" fmla="*/ 303 w 547"/>
              <a:gd name="T7" fmla="*/ 258 h 488"/>
              <a:gd name="T8" fmla="*/ 246 w 547"/>
              <a:gd name="T9" fmla="*/ 191 h 488"/>
              <a:gd name="T10" fmla="*/ 200 w 547"/>
              <a:gd name="T11" fmla="*/ 204 h 488"/>
              <a:gd name="T12" fmla="*/ 191 w 547"/>
              <a:gd name="T13" fmla="*/ 210 h 488"/>
              <a:gd name="T14" fmla="*/ 150 w 547"/>
              <a:gd name="T15" fmla="*/ 265 h 488"/>
              <a:gd name="T16" fmla="*/ 176 w 547"/>
              <a:gd name="T17" fmla="*/ 346 h 488"/>
              <a:gd name="T18" fmla="*/ 257 w 547"/>
              <a:gd name="T19" fmla="*/ 231 h 488"/>
              <a:gd name="T20" fmla="*/ 200 w 547"/>
              <a:gd name="T21" fmla="*/ 257 h 488"/>
              <a:gd name="T22" fmla="*/ 205 w 547"/>
              <a:gd name="T23" fmla="*/ 259 h 488"/>
              <a:gd name="T24" fmla="*/ 221 w 547"/>
              <a:gd name="T25" fmla="*/ 271 h 488"/>
              <a:gd name="T26" fmla="*/ 210 w 547"/>
              <a:gd name="T27" fmla="*/ 288 h 488"/>
              <a:gd name="T28" fmla="*/ 192 w 547"/>
              <a:gd name="T29" fmla="*/ 275 h 488"/>
              <a:gd name="T30" fmla="*/ 205 w 547"/>
              <a:gd name="T31" fmla="*/ 237 h 488"/>
              <a:gd name="T32" fmla="*/ 285 w 547"/>
              <a:gd name="T33" fmla="*/ 224 h 488"/>
              <a:gd name="T34" fmla="*/ 511 w 547"/>
              <a:gd name="T35" fmla="*/ 26 h 488"/>
              <a:gd name="T36" fmla="*/ 472 w 547"/>
              <a:gd name="T37" fmla="*/ 51 h 488"/>
              <a:gd name="T38" fmla="*/ 362 w 547"/>
              <a:gd name="T39" fmla="*/ 172 h 488"/>
              <a:gd name="T40" fmla="*/ 405 w 547"/>
              <a:gd name="T41" fmla="*/ 170 h 488"/>
              <a:gd name="T42" fmla="*/ 424 w 547"/>
              <a:gd name="T43" fmla="*/ 165 h 488"/>
              <a:gd name="T44" fmla="*/ 480 w 547"/>
              <a:gd name="T45" fmla="*/ 130 h 488"/>
              <a:gd name="T46" fmla="*/ 524 w 547"/>
              <a:gd name="T47" fmla="*/ 43 h 488"/>
              <a:gd name="T48" fmla="*/ 523 w 547"/>
              <a:gd name="T49" fmla="*/ 32 h 488"/>
              <a:gd name="T50" fmla="*/ 526 w 547"/>
              <a:gd name="T51" fmla="*/ 0 h 488"/>
              <a:gd name="T52" fmla="*/ 547 w 547"/>
              <a:gd name="T53" fmla="*/ 35 h 488"/>
              <a:gd name="T54" fmla="*/ 517 w 547"/>
              <a:gd name="T55" fmla="*/ 110 h 488"/>
              <a:gd name="T56" fmla="*/ 449 w 547"/>
              <a:gd name="T57" fmla="*/ 177 h 488"/>
              <a:gd name="T58" fmla="*/ 421 w 547"/>
              <a:gd name="T59" fmla="*/ 187 h 488"/>
              <a:gd name="T60" fmla="*/ 340 w 547"/>
              <a:gd name="T61" fmla="*/ 197 h 488"/>
              <a:gd name="T62" fmla="*/ 337 w 547"/>
              <a:gd name="T63" fmla="*/ 274 h 488"/>
              <a:gd name="T64" fmla="*/ 322 w 547"/>
              <a:gd name="T65" fmla="*/ 368 h 488"/>
              <a:gd name="T66" fmla="*/ 226 w 547"/>
              <a:gd name="T67" fmla="*/ 406 h 488"/>
              <a:gd name="T68" fmla="*/ 174 w 547"/>
              <a:gd name="T69" fmla="*/ 386 h 488"/>
              <a:gd name="T70" fmla="*/ 94 w 547"/>
              <a:gd name="T71" fmla="*/ 469 h 488"/>
              <a:gd name="T72" fmla="*/ 56 w 547"/>
              <a:gd name="T73" fmla="*/ 488 h 488"/>
              <a:gd name="T74" fmla="*/ 20 w 547"/>
              <a:gd name="T75" fmla="*/ 479 h 488"/>
              <a:gd name="T76" fmla="*/ 0 w 547"/>
              <a:gd name="T77" fmla="*/ 441 h 488"/>
              <a:gd name="T78" fmla="*/ 1 w 547"/>
              <a:gd name="T79" fmla="*/ 426 h 488"/>
              <a:gd name="T80" fmla="*/ 26 w 547"/>
              <a:gd name="T81" fmla="*/ 395 h 488"/>
              <a:gd name="T82" fmla="*/ 65 w 547"/>
              <a:gd name="T83" fmla="*/ 416 h 488"/>
              <a:gd name="T84" fmla="*/ 27 w 547"/>
              <a:gd name="T85" fmla="*/ 433 h 488"/>
              <a:gd name="T86" fmla="*/ 17 w 547"/>
              <a:gd name="T87" fmla="*/ 415 h 488"/>
              <a:gd name="T88" fmla="*/ 10 w 547"/>
              <a:gd name="T89" fmla="*/ 433 h 488"/>
              <a:gd name="T90" fmla="*/ 17 w 547"/>
              <a:gd name="T91" fmla="*/ 450 h 488"/>
              <a:gd name="T92" fmla="*/ 40 w 547"/>
              <a:gd name="T93" fmla="*/ 470 h 488"/>
              <a:gd name="T94" fmla="*/ 73 w 547"/>
              <a:gd name="T95" fmla="*/ 460 h 488"/>
              <a:gd name="T96" fmla="*/ 112 w 547"/>
              <a:gd name="T97" fmla="*/ 418 h 488"/>
              <a:gd name="T98" fmla="*/ 125 w 547"/>
              <a:gd name="T99" fmla="*/ 327 h 488"/>
              <a:gd name="T100" fmla="*/ 137 w 547"/>
              <a:gd name="T101" fmla="*/ 214 h 488"/>
              <a:gd name="T102" fmla="*/ 183 w 547"/>
              <a:gd name="T103" fmla="*/ 177 h 488"/>
              <a:gd name="T104" fmla="*/ 188 w 547"/>
              <a:gd name="T105" fmla="*/ 174 h 488"/>
              <a:gd name="T106" fmla="*/ 243 w 547"/>
              <a:gd name="T107" fmla="*/ 161 h 488"/>
              <a:gd name="T108" fmla="*/ 365 w 547"/>
              <a:gd name="T109" fmla="*/ 138 h 488"/>
              <a:gd name="T110" fmla="*/ 455 w 547"/>
              <a:gd name="T111" fmla="*/ 42 h 488"/>
              <a:gd name="T112" fmla="*/ 526 w 547"/>
              <a:gd name="T113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7" h="488">
                <a:moveTo>
                  <a:pt x="295" y="251"/>
                </a:moveTo>
                <a:lnTo>
                  <a:pt x="273" y="278"/>
                </a:lnTo>
                <a:lnTo>
                  <a:pt x="223" y="334"/>
                </a:lnTo>
                <a:lnTo>
                  <a:pt x="196" y="363"/>
                </a:lnTo>
                <a:lnTo>
                  <a:pt x="196" y="363"/>
                </a:lnTo>
                <a:lnTo>
                  <a:pt x="200" y="365"/>
                </a:lnTo>
                <a:lnTo>
                  <a:pt x="214" y="372"/>
                </a:lnTo>
                <a:lnTo>
                  <a:pt x="230" y="376"/>
                </a:lnTo>
                <a:lnTo>
                  <a:pt x="250" y="376"/>
                </a:lnTo>
                <a:lnTo>
                  <a:pt x="269" y="372"/>
                </a:lnTo>
                <a:lnTo>
                  <a:pt x="288" y="363"/>
                </a:lnTo>
                <a:lnTo>
                  <a:pt x="302" y="351"/>
                </a:lnTo>
                <a:lnTo>
                  <a:pt x="314" y="335"/>
                </a:lnTo>
                <a:lnTo>
                  <a:pt x="320" y="320"/>
                </a:lnTo>
                <a:lnTo>
                  <a:pt x="322" y="306"/>
                </a:lnTo>
                <a:lnTo>
                  <a:pt x="322" y="293"/>
                </a:lnTo>
                <a:lnTo>
                  <a:pt x="318" y="282"/>
                </a:lnTo>
                <a:lnTo>
                  <a:pt x="312" y="271"/>
                </a:lnTo>
                <a:lnTo>
                  <a:pt x="308" y="265"/>
                </a:lnTo>
                <a:lnTo>
                  <a:pt x="303" y="258"/>
                </a:lnTo>
                <a:lnTo>
                  <a:pt x="297" y="253"/>
                </a:lnTo>
                <a:lnTo>
                  <a:pt x="295" y="251"/>
                </a:lnTo>
                <a:close/>
                <a:moveTo>
                  <a:pt x="267" y="190"/>
                </a:moveTo>
                <a:lnTo>
                  <a:pt x="256" y="191"/>
                </a:lnTo>
                <a:lnTo>
                  <a:pt x="246" y="191"/>
                </a:lnTo>
                <a:lnTo>
                  <a:pt x="226" y="195"/>
                </a:lnTo>
                <a:lnTo>
                  <a:pt x="208" y="202"/>
                </a:lnTo>
                <a:lnTo>
                  <a:pt x="202" y="203"/>
                </a:lnTo>
                <a:lnTo>
                  <a:pt x="200" y="204"/>
                </a:lnTo>
                <a:lnTo>
                  <a:pt x="200" y="204"/>
                </a:lnTo>
                <a:lnTo>
                  <a:pt x="199" y="204"/>
                </a:lnTo>
                <a:lnTo>
                  <a:pt x="197" y="206"/>
                </a:lnTo>
                <a:lnTo>
                  <a:pt x="196" y="206"/>
                </a:lnTo>
                <a:lnTo>
                  <a:pt x="195" y="207"/>
                </a:lnTo>
                <a:lnTo>
                  <a:pt x="191" y="210"/>
                </a:lnTo>
                <a:lnTo>
                  <a:pt x="183" y="214"/>
                </a:lnTo>
                <a:lnTo>
                  <a:pt x="175" y="220"/>
                </a:lnTo>
                <a:lnTo>
                  <a:pt x="163" y="233"/>
                </a:lnTo>
                <a:lnTo>
                  <a:pt x="155" y="248"/>
                </a:lnTo>
                <a:lnTo>
                  <a:pt x="150" y="265"/>
                </a:lnTo>
                <a:lnTo>
                  <a:pt x="149" y="282"/>
                </a:lnTo>
                <a:lnTo>
                  <a:pt x="153" y="304"/>
                </a:lnTo>
                <a:lnTo>
                  <a:pt x="161" y="325"/>
                </a:lnTo>
                <a:lnTo>
                  <a:pt x="175" y="344"/>
                </a:lnTo>
                <a:lnTo>
                  <a:pt x="176" y="346"/>
                </a:lnTo>
                <a:lnTo>
                  <a:pt x="202" y="316"/>
                </a:lnTo>
                <a:lnTo>
                  <a:pt x="227" y="288"/>
                </a:lnTo>
                <a:lnTo>
                  <a:pt x="254" y="259"/>
                </a:lnTo>
                <a:lnTo>
                  <a:pt x="274" y="236"/>
                </a:lnTo>
                <a:lnTo>
                  <a:pt x="257" y="231"/>
                </a:lnTo>
                <a:lnTo>
                  <a:pt x="240" y="232"/>
                </a:lnTo>
                <a:lnTo>
                  <a:pt x="225" y="236"/>
                </a:lnTo>
                <a:lnTo>
                  <a:pt x="210" y="244"/>
                </a:lnTo>
                <a:lnTo>
                  <a:pt x="204" y="250"/>
                </a:lnTo>
                <a:lnTo>
                  <a:pt x="200" y="257"/>
                </a:lnTo>
                <a:lnTo>
                  <a:pt x="196" y="263"/>
                </a:lnTo>
                <a:lnTo>
                  <a:pt x="196" y="265"/>
                </a:lnTo>
                <a:lnTo>
                  <a:pt x="197" y="263"/>
                </a:lnTo>
                <a:lnTo>
                  <a:pt x="200" y="261"/>
                </a:lnTo>
                <a:lnTo>
                  <a:pt x="205" y="259"/>
                </a:lnTo>
                <a:lnTo>
                  <a:pt x="209" y="259"/>
                </a:lnTo>
                <a:lnTo>
                  <a:pt x="213" y="261"/>
                </a:lnTo>
                <a:lnTo>
                  <a:pt x="217" y="263"/>
                </a:lnTo>
                <a:lnTo>
                  <a:pt x="219" y="267"/>
                </a:lnTo>
                <a:lnTo>
                  <a:pt x="221" y="271"/>
                </a:lnTo>
                <a:lnTo>
                  <a:pt x="222" y="275"/>
                </a:lnTo>
                <a:lnTo>
                  <a:pt x="221" y="279"/>
                </a:lnTo>
                <a:lnTo>
                  <a:pt x="218" y="283"/>
                </a:lnTo>
                <a:lnTo>
                  <a:pt x="214" y="286"/>
                </a:lnTo>
                <a:lnTo>
                  <a:pt x="210" y="288"/>
                </a:lnTo>
                <a:lnTo>
                  <a:pt x="205" y="288"/>
                </a:lnTo>
                <a:lnTo>
                  <a:pt x="201" y="287"/>
                </a:lnTo>
                <a:lnTo>
                  <a:pt x="197" y="284"/>
                </a:lnTo>
                <a:lnTo>
                  <a:pt x="193" y="279"/>
                </a:lnTo>
                <a:lnTo>
                  <a:pt x="192" y="275"/>
                </a:lnTo>
                <a:lnTo>
                  <a:pt x="191" y="271"/>
                </a:lnTo>
                <a:lnTo>
                  <a:pt x="191" y="267"/>
                </a:lnTo>
                <a:lnTo>
                  <a:pt x="191" y="261"/>
                </a:lnTo>
                <a:lnTo>
                  <a:pt x="196" y="249"/>
                </a:lnTo>
                <a:lnTo>
                  <a:pt x="205" y="237"/>
                </a:lnTo>
                <a:lnTo>
                  <a:pt x="219" y="227"/>
                </a:lnTo>
                <a:lnTo>
                  <a:pt x="238" y="219"/>
                </a:lnTo>
                <a:lnTo>
                  <a:pt x="250" y="217"/>
                </a:lnTo>
                <a:lnTo>
                  <a:pt x="261" y="217"/>
                </a:lnTo>
                <a:lnTo>
                  <a:pt x="285" y="224"/>
                </a:lnTo>
                <a:lnTo>
                  <a:pt x="314" y="194"/>
                </a:lnTo>
                <a:lnTo>
                  <a:pt x="288" y="191"/>
                </a:lnTo>
                <a:lnTo>
                  <a:pt x="267" y="190"/>
                </a:lnTo>
                <a:close/>
                <a:moveTo>
                  <a:pt x="515" y="25"/>
                </a:moveTo>
                <a:lnTo>
                  <a:pt x="511" y="26"/>
                </a:lnTo>
                <a:lnTo>
                  <a:pt x="502" y="29"/>
                </a:lnTo>
                <a:lnTo>
                  <a:pt x="494" y="34"/>
                </a:lnTo>
                <a:lnTo>
                  <a:pt x="488" y="39"/>
                </a:lnTo>
                <a:lnTo>
                  <a:pt x="480" y="45"/>
                </a:lnTo>
                <a:lnTo>
                  <a:pt x="472" y="51"/>
                </a:lnTo>
                <a:lnTo>
                  <a:pt x="458" y="66"/>
                </a:lnTo>
                <a:lnTo>
                  <a:pt x="429" y="94"/>
                </a:lnTo>
                <a:lnTo>
                  <a:pt x="403" y="123"/>
                </a:lnTo>
                <a:lnTo>
                  <a:pt x="378" y="153"/>
                </a:lnTo>
                <a:lnTo>
                  <a:pt x="362" y="172"/>
                </a:lnTo>
                <a:lnTo>
                  <a:pt x="377" y="172"/>
                </a:lnTo>
                <a:lnTo>
                  <a:pt x="387" y="172"/>
                </a:lnTo>
                <a:lnTo>
                  <a:pt x="396" y="172"/>
                </a:lnTo>
                <a:lnTo>
                  <a:pt x="400" y="170"/>
                </a:lnTo>
                <a:lnTo>
                  <a:pt x="405" y="170"/>
                </a:lnTo>
                <a:lnTo>
                  <a:pt x="411" y="169"/>
                </a:lnTo>
                <a:lnTo>
                  <a:pt x="415" y="168"/>
                </a:lnTo>
                <a:lnTo>
                  <a:pt x="420" y="166"/>
                </a:lnTo>
                <a:lnTo>
                  <a:pt x="422" y="166"/>
                </a:lnTo>
                <a:lnTo>
                  <a:pt x="424" y="165"/>
                </a:lnTo>
                <a:lnTo>
                  <a:pt x="433" y="162"/>
                </a:lnTo>
                <a:lnTo>
                  <a:pt x="442" y="159"/>
                </a:lnTo>
                <a:lnTo>
                  <a:pt x="450" y="155"/>
                </a:lnTo>
                <a:lnTo>
                  <a:pt x="466" y="143"/>
                </a:lnTo>
                <a:lnTo>
                  <a:pt x="480" y="130"/>
                </a:lnTo>
                <a:lnTo>
                  <a:pt x="497" y="110"/>
                </a:lnTo>
                <a:lnTo>
                  <a:pt x="511" y="87"/>
                </a:lnTo>
                <a:lnTo>
                  <a:pt x="521" y="62"/>
                </a:lnTo>
                <a:lnTo>
                  <a:pt x="523" y="53"/>
                </a:lnTo>
                <a:lnTo>
                  <a:pt x="524" y="43"/>
                </a:lnTo>
                <a:lnTo>
                  <a:pt x="524" y="42"/>
                </a:lnTo>
                <a:lnTo>
                  <a:pt x="524" y="39"/>
                </a:lnTo>
                <a:lnTo>
                  <a:pt x="524" y="37"/>
                </a:lnTo>
                <a:lnTo>
                  <a:pt x="524" y="34"/>
                </a:lnTo>
                <a:lnTo>
                  <a:pt x="523" y="32"/>
                </a:lnTo>
                <a:lnTo>
                  <a:pt x="522" y="29"/>
                </a:lnTo>
                <a:lnTo>
                  <a:pt x="521" y="28"/>
                </a:lnTo>
                <a:lnTo>
                  <a:pt x="518" y="26"/>
                </a:lnTo>
                <a:lnTo>
                  <a:pt x="515" y="25"/>
                </a:lnTo>
                <a:close/>
                <a:moveTo>
                  <a:pt x="526" y="0"/>
                </a:moveTo>
                <a:lnTo>
                  <a:pt x="532" y="3"/>
                </a:lnTo>
                <a:lnTo>
                  <a:pt x="538" y="7"/>
                </a:lnTo>
                <a:lnTo>
                  <a:pt x="543" y="13"/>
                </a:lnTo>
                <a:lnTo>
                  <a:pt x="545" y="21"/>
                </a:lnTo>
                <a:lnTo>
                  <a:pt x="547" y="35"/>
                </a:lnTo>
                <a:lnTo>
                  <a:pt x="544" y="50"/>
                </a:lnTo>
                <a:lnTo>
                  <a:pt x="539" y="66"/>
                </a:lnTo>
                <a:lnTo>
                  <a:pt x="534" y="79"/>
                </a:lnTo>
                <a:lnTo>
                  <a:pt x="528" y="89"/>
                </a:lnTo>
                <a:lnTo>
                  <a:pt x="517" y="110"/>
                </a:lnTo>
                <a:lnTo>
                  <a:pt x="504" y="130"/>
                </a:lnTo>
                <a:lnTo>
                  <a:pt x="488" y="148"/>
                </a:lnTo>
                <a:lnTo>
                  <a:pt x="470" y="164"/>
                </a:lnTo>
                <a:lnTo>
                  <a:pt x="460" y="170"/>
                </a:lnTo>
                <a:lnTo>
                  <a:pt x="449" y="177"/>
                </a:lnTo>
                <a:lnTo>
                  <a:pt x="438" y="182"/>
                </a:lnTo>
                <a:lnTo>
                  <a:pt x="435" y="183"/>
                </a:lnTo>
                <a:lnTo>
                  <a:pt x="432" y="185"/>
                </a:lnTo>
                <a:lnTo>
                  <a:pt x="426" y="186"/>
                </a:lnTo>
                <a:lnTo>
                  <a:pt x="421" y="187"/>
                </a:lnTo>
                <a:lnTo>
                  <a:pt x="415" y="190"/>
                </a:lnTo>
                <a:lnTo>
                  <a:pt x="409" y="191"/>
                </a:lnTo>
                <a:lnTo>
                  <a:pt x="403" y="193"/>
                </a:lnTo>
                <a:lnTo>
                  <a:pt x="379" y="197"/>
                </a:lnTo>
                <a:lnTo>
                  <a:pt x="340" y="197"/>
                </a:lnTo>
                <a:lnTo>
                  <a:pt x="307" y="237"/>
                </a:lnTo>
                <a:lnTo>
                  <a:pt x="308" y="238"/>
                </a:lnTo>
                <a:lnTo>
                  <a:pt x="320" y="249"/>
                </a:lnTo>
                <a:lnTo>
                  <a:pt x="329" y="259"/>
                </a:lnTo>
                <a:lnTo>
                  <a:pt x="337" y="274"/>
                </a:lnTo>
                <a:lnTo>
                  <a:pt x="343" y="289"/>
                </a:lnTo>
                <a:lnTo>
                  <a:pt x="345" y="306"/>
                </a:lnTo>
                <a:lnTo>
                  <a:pt x="344" y="325"/>
                </a:lnTo>
                <a:lnTo>
                  <a:pt x="336" y="347"/>
                </a:lnTo>
                <a:lnTo>
                  <a:pt x="322" y="368"/>
                </a:lnTo>
                <a:lnTo>
                  <a:pt x="303" y="386"/>
                </a:lnTo>
                <a:lnTo>
                  <a:pt x="286" y="395"/>
                </a:lnTo>
                <a:lnTo>
                  <a:pt x="267" y="403"/>
                </a:lnTo>
                <a:lnTo>
                  <a:pt x="247" y="407"/>
                </a:lnTo>
                <a:lnTo>
                  <a:pt x="226" y="406"/>
                </a:lnTo>
                <a:lnTo>
                  <a:pt x="204" y="402"/>
                </a:lnTo>
                <a:lnTo>
                  <a:pt x="184" y="393"/>
                </a:lnTo>
                <a:lnTo>
                  <a:pt x="179" y="390"/>
                </a:lnTo>
                <a:lnTo>
                  <a:pt x="175" y="388"/>
                </a:lnTo>
                <a:lnTo>
                  <a:pt x="174" y="386"/>
                </a:lnTo>
                <a:lnTo>
                  <a:pt x="129" y="433"/>
                </a:lnTo>
                <a:lnTo>
                  <a:pt x="107" y="456"/>
                </a:lnTo>
                <a:lnTo>
                  <a:pt x="96" y="465"/>
                </a:lnTo>
                <a:lnTo>
                  <a:pt x="94" y="467"/>
                </a:lnTo>
                <a:lnTo>
                  <a:pt x="94" y="469"/>
                </a:lnTo>
                <a:lnTo>
                  <a:pt x="92" y="469"/>
                </a:lnTo>
                <a:lnTo>
                  <a:pt x="91" y="470"/>
                </a:lnTo>
                <a:lnTo>
                  <a:pt x="85" y="475"/>
                </a:lnTo>
                <a:lnTo>
                  <a:pt x="72" y="483"/>
                </a:lnTo>
                <a:lnTo>
                  <a:pt x="56" y="488"/>
                </a:lnTo>
                <a:lnTo>
                  <a:pt x="48" y="488"/>
                </a:lnTo>
                <a:lnTo>
                  <a:pt x="40" y="488"/>
                </a:lnTo>
                <a:lnTo>
                  <a:pt x="34" y="486"/>
                </a:lnTo>
                <a:lnTo>
                  <a:pt x="27" y="483"/>
                </a:lnTo>
                <a:lnTo>
                  <a:pt x="20" y="479"/>
                </a:lnTo>
                <a:lnTo>
                  <a:pt x="15" y="474"/>
                </a:lnTo>
                <a:lnTo>
                  <a:pt x="11" y="469"/>
                </a:lnTo>
                <a:lnTo>
                  <a:pt x="7" y="464"/>
                </a:lnTo>
                <a:lnTo>
                  <a:pt x="2" y="453"/>
                </a:lnTo>
                <a:lnTo>
                  <a:pt x="0" y="441"/>
                </a:lnTo>
                <a:lnTo>
                  <a:pt x="0" y="436"/>
                </a:lnTo>
                <a:lnTo>
                  <a:pt x="0" y="435"/>
                </a:lnTo>
                <a:lnTo>
                  <a:pt x="0" y="433"/>
                </a:lnTo>
                <a:lnTo>
                  <a:pt x="0" y="431"/>
                </a:lnTo>
                <a:lnTo>
                  <a:pt x="1" y="426"/>
                </a:lnTo>
                <a:lnTo>
                  <a:pt x="2" y="420"/>
                </a:lnTo>
                <a:lnTo>
                  <a:pt x="5" y="414"/>
                </a:lnTo>
                <a:lnTo>
                  <a:pt x="9" y="407"/>
                </a:lnTo>
                <a:lnTo>
                  <a:pt x="14" y="403"/>
                </a:lnTo>
                <a:lnTo>
                  <a:pt x="26" y="395"/>
                </a:lnTo>
                <a:lnTo>
                  <a:pt x="38" y="392"/>
                </a:lnTo>
                <a:lnTo>
                  <a:pt x="49" y="394"/>
                </a:lnTo>
                <a:lnTo>
                  <a:pt x="60" y="402"/>
                </a:lnTo>
                <a:lnTo>
                  <a:pt x="62" y="409"/>
                </a:lnTo>
                <a:lnTo>
                  <a:pt x="65" y="416"/>
                </a:lnTo>
                <a:lnTo>
                  <a:pt x="64" y="426"/>
                </a:lnTo>
                <a:lnTo>
                  <a:pt x="60" y="432"/>
                </a:lnTo>
                <a:lnTo>
                  <a:pt x="49" y="439"/>
                </a:lnTo>
                <a:lnTo>
                  <a:pt x="38" y="439"/>
                </a:lnTo>
                <a:lnTo>
                  <a:pt x="27" y="433"/>
                </a:lnTo>
                <a:lnTo>
                  <a:pt x="22" y="427"/>
                </a:lnTo>
                <a:lnTo>
                  <a:pt x="19" y="418"/>
                </a:lnTo>
                <a:lnTo>
                  <a:pt x="20" y="410"/>
                </a:lnTo>
                <a:lnTo>
                  <a:pt x="19" y="411"/>
                </a:lnTo>
                <a:lnTo>
                  <a:pt x="17" y="415"/>
                </a:lnTo>
                <a:lnTo>
                  <a:pt x="14" y="419"/>
                </a:lnTo>
                <a:lnTo>
                  <a:pt x="11" y="424"/>
                </a:lnTo>
                <a:lnTo>
                  <a:pt x="11" y="427"/>
                </a:lnTo>
                <a:lnTo>
                  <a:pt x="10" y="431"/>
                </a:lnTo>
                <a:lnTo>
                  <a:pt x="10" y="433"/>
                </a:lnTo>
                <a:lnTo>
                  <a:pt x="11" y="435"/>
                </a:lnTo>
                <a:lnTo>
                  <a:pt x="11" y="435"/>
                </a:lnTo>
                <a:lnTo>
                  <a:pt x="11" y="440"/>
                </a:lnTo>
                <a:lnTo>
                  <a:pt x="14" y="445"/>
                </a:lnTo>
                <a:lnTo>
                  <a:pt x="17" y="450"/>
                </a:lnTo>
                <a:lnTo>
                  <a:pt x="19" y="456"/>
                </a:lnTo>
                <a:lnTo>
                  <a:pt x="24" y="461"/>
                </a:lnTo>
                <a:lnTo>
                  <a:pt x="28" y="465"/>
                </a:lnTo>
                <a:lnTo>
                  <a:pt x="35" y="469"/>
                </a:lnTo>
                <a:lnTo>
                  <a:pt x="40" y="470"/>
                </a:lnTo>
                <a:lnTo>
                  <a:pt x="47" y="471"/>
                </a:lnTo>
                <a:lnTo>
                  <a:pt x="53" y="470"/>
                </a:lnTo>
                <a:lnTo>
                  <a:pt x="60" y="467"/>
                </a:lnTo>
                <a:lnTo>
                  <a:pt x="66" y="465"/>
                </a:lnTo>
                <a:lnTo>
                  <a:pt x="73" y="460"/>
                </a:lnTo>
                <a:lnTo>
                  <a:pt x="77" y="456"/>
                </a:lnTo>
                <a:lnTo>
                  <a:pt x="79" y="453"/>
                </a:lnTo>
                <a:lnTo>
                  <a:pt x="81" y="450"/>
                </a:lnTo>
                <a:lnTo>
                  <a:pt x="91" y="440"/>
                </a:lnTo>
                <a:lnTo>
                  <a:pt x="112" y="418"/>
                </a:lnTo>
                <a:lnTo>
                  <a:pt x="132" y="394"/>
                </a:lnTo>
                <a:lnTo>
                  <a:pt x="154" y="371"/>
                </a:lnTo>
                <a:lnTo>
                  <a:pt x="150" y="365"/>
                </a:lnTo>
                <a:lnTo>
                  <a:pt x="136" y="348"/>
                </a:lnTo>
                <a:lnTo>
                  <a:pt x="125" y="327"/>
                </a:lnTo>
                <a:lnTo>
                  <a:pt x="119" y="305"/>
                </a:lnTo>
                <a:lnTo>
                  <a:pt x="116" y="283"/>
                </a:lnTo>
                <a:lnTo>
                  <a:pt x="117" y="258"/>
                </a:lnTo>
                <a:lnTo>
                  <a:pt x="125" y="234"/>
                </a:lnTo>
                <a:lnTo>
                  <a:pt x="137" y="214"/>
                </a:lnTo>
                <a:lnTo>
                  <a:pt x="154" y="195"/>
                </a:lnTo>
                <a:lnTo>
                  <a:pt x="163" y="187"/>
                </a:lnTo>
                <a:lnTo>
                  <a:pt x="175" y="181"/>
                </a:lnTo>
                <a:lnTo>
                  <a:pt x="180" y="178"/>
                </a:lnTo>
                <a:lnTo>
                  <a:pt x="183" y="177"/>
                </a:lnTo>
                <a:lnTo>
                  <a:pt x="184" y="176"/>
                </a:lnTo>
                <a:lnTo>
                  <a:pt x="185" y="176"/>
                </a:lnTo>
                <a:lnTo>
                  <a:pt x="187" y="176"/>
                </a:lnTo>
                <a:lnTo>
                  <a:pt x="188" y="174"/>
                </a:lnTo>
                <a:lnTo>
                  <a:pt x="188" y="174"/>
                </a:lnTo>
                <a:lnTo>
                  <a:pt x="188" y="174"/>
                </a:lnTo>
                <a:lnTo>
                  <a:pt x="191" y="173"/>
                </a:lnTo>
                <a:lnTo>
                  <a:pt x="197" y="172"/>
                </a:lnTo>
                <a:lnTo>
                  <a:pt x="219" y="165"/>
                </a:lnTo>
                <a:lnTo>
                  <a:pt x="243" y="161"/>
                </a:lnTo>
                <a:lnTo>
                  <a:pt x="267" y="161"/>
                </a:lnTo>
                <a:lnTo>
                  <a:pt x="290" y="162"/>
                </a:lnTo>
                <a:lnTo>
                  <a:pt x="335" y="168"/>
                </a:lnTo>
                <a:lnTo>
                  <a:pt x="337" y="168"/>
                </a:lnTo>
                <a:lnTo>
                  <a:pt x="365" y="138"/>
                </a:lnTo>
                <a:lnTo>
                  <a:pt x="394" y="106"/>
                </a:lnTo>
                <a:lnTo>
                  <a:pt x="424" y="73"/>
                </a:lnTo>
                <a:lnTo>
                  <a:pt x="439" y="58"/>
                </a:lnTo>
                <a:lnTo>
                  <a:pt x="447" y="50"/>
                </a:lnTo>
                <a:lnTo>
                  <a:pt x="455" y="42"/>
                </a:lnTo>
                <a:lnTo>
                  <a:pt x="473" y="24"/>
                </a:lnTo>
                <a:lnTo>
                  <a:pt x="490" y="12"/>
                </a:lnTo>
                <a:lnTo>
                  <a:pt x="505" y="4"/>
                </a:lnTo>
                <a:lnTo>
                  <a:pt x="517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1" name="Freeform 47"/>
          <p:cNvSpPr>
            <a:spLocks/>
          </p:cNvSpPr>
          <p:nvPr/>
        </p:nvSpPr>
        <p:spPr bwMode="auto">
          <a:xfrm rot="3259799">
            <a:off x="19598790" y="2137961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2" name="Freeform 46"/>
          <p:cNvSpPr>
            <a:spLocks noEditPoints="1"/>
          </p:cNvSpPr>
          <p:nvPr/>
        </p:nvSpPr>
        <p:spPr bwMode="auto">
          <a:xfrm rot="14031825">
            <a:off x="21168629" y="1491674"/>
            <a:ext cx="325294" cy="517428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3" name="Freeform 497"/>
          <p:cNvSpPr>
            <a:spLocks/>
          </p:cNvSpPr>
          <p:nvPr/>
        </p:nvSpPr>
        <p:spPr bwMode="auto">
          <a:xfrm>
            <a:off x="20548096" y="3323933"/>
            <a:ext cx="600076" cy="1076326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4" name="Freeform 37"/>
          <p:cNvSpPr>
            <a:spLocks noEditPoints="1"/>
          </p:cNvSpPr>
          <p:nvPr/>
        </p:nvSpPr>
        <p:spPr bwMode="auto">
          <a:xfrm rot="4950700">
            <a:off x="21759121" y="4561279"/>
            <a:ext cx="860426" cy="1076326"/>
          </a:xfrm>
          <a:custGeom>
            <a:avLst/>
            <a:gdLst>
              <a:gd name="T0" fmla="*/ 147 w 271"/>
              <a:gd name="T1" fmla="*/ 22 h 339"/>
              <a:gd name="T2" fmla="*/ 21 w 271"/>
              <a:gd name="T3" fmla="*/ 109 h 339"/>
              <a:gd name="T4" fmla="*/ 34 w 271"/>
              <a:gd name="T5" fmla="*/ 127 h 339"/>
              <a:gd name="T6" fmla="*/ 160 w 271"/>
              <a:gd name="T7" fmla="*/ 42 h 339"/>
              <a:gd name="T8" fmla="*/ 147 w 271"/>
              <a:gd name="T9" fmla="*/ 22 h 339"/>
              <a:gd name="T10" fmla="*/ 148 w 271"/>
              <a:gd name="T11" fmla="*/ 0 h 339"/>
              <a:gd name="T12" fmla="*/ 155 w 271"/>
              <a:gd name="T13" fmla="*/ 8 h 339"/>
              <a:gd name="T14" fmla="*/ 159 w 271"/>
              <a:gd name="T15" fmla="*/ 16 h 339"/>
              <a:gd name="T16" fmla="*/ 170 w 271"/>
              <a:gd name="T17" fmla="*/ 33 h 339"/>
              <a:gd name="T18" fmla="*/ 181 w 271"/>
              <a:gd name="T19" fmla="*/ 48 h 339"/>
              <a:gd name="T20" fmla="*/ 262 w 271"/>
              <a:gd name="T21" fmla="*/ 167 h 339"/>
              <a:gd name="T22" fmla="*/ 263 w 271"/>
              <a:gd name="T23" fmla="*/ 169 h 339"/>
              <a:gd name="T24" fmla="*/ 263 w 271"/>
              <a:gd name="T25" fmla="*/ 170 h 339"/>
              <a:gd name="T26" fmla="*/ 270 w 271"/>
              <a:gd name="T27" fmla="*/ 183 h 339"/>
              <a:gd name="T28" fmla="*/ 271 w 271"/>
              <a:gd name="T29" fmla="*/ 199 h 339"/>
              <a:gd name="T30" fmla="*/ 267 w 271"/>
              <a:gd name="T31" fmla="*/ 215 h 339"/>
              <a:gd name="T32" fmla="*/ 258 w 271"/>
              <a:gd name="T33" fmla="*/ 230 h 339"/>
              <a:gd name="T34" fmla="*/ 245 w 271"/>
              <a:gd name="T35" fmla="*/ 241 h 339"/>
              <a:gd name="T36" fmla="*/ 229 w 271"/>
              <a:gd name="T37" fmla="*/ 246 h 339"/>
              <a:gd name="T38" fmla="*/ 214 w 271"/>
              <a:gd name="T39" fmla="*/ 243 h 339"/>
              <a:gd name="T40" fmla="*/ 202 w 271"/>
              <a:gd name="T41" fmla="*/ 237 h 339"/>
              <a:gd name="T42" fmla="*/ 194 w 271"/>
              <a:gd name="T43" fmla="*/ 226 h 339"/>
              <a:gd name="T44" fmla="*/ 190 w 271"/>
              <a:gd name="T45" fmla="*/ 215 h 339"/>
              <a:gd name="T46" fmla="*/ 189 w 271"/>
              <a:gd name="T47" fmla="*/ 200 h 339"/>
              <a:gd name="T48" fmla="*/ 193 w 271"/>
              <a:gd name="T49" fmla="*/ 186 h 339"/>
              <a:gd name="T50" fmla="*/ 200 w 271"/>
              <a:gd name="T51" fmla="*/ 173 h 339"/>
              <a:gd name="T52" fmla="*/ 211 w 271"/>
              <a:gd name="T53" fmla="*/ 162 h 339"/>
              <a:gd name="T54" fmla="*/ 223 w 271"/>
              <a:gd name="T55" fmla="*/ 156 h 339"/>
              <a:gd name="T56" fmla="*/ 237 w 271"/>
              <a:gd name="T57" fmla="*/ 154 h 339"/>
              <a:gd name="T58" fmla="*/ 170 w 271"/>
              <a:gd name="T59" fmla="*/ 56 h 339"/>
              <a:gd name="T60" fmla="*/ 45 w 271"/>
              <a:gd name="T61" fmla="*/ 143 h 339"/>
              <a:gd name="T62" fmla="*/ 126 w 271"/>
              <a:gd name="T63" fmla="*/ 260 h 339"/>
              <a:gd name="T64" fmla="*/ 126 w 271"/>
              <a:gd name="T65" fmla="*/ 262 h 339"/>
              <a:gd name="T66" fmla="*/ 126 w 271"/>
              <a:gd name="T67" fmla="*/ 263 h 339"/>
              <a:gd name="T68" fmla="*/ 132 w 271"/>
              <a:gd name="T69" fmla="*/ 276 h 339"/>
              <a:gd name="T70" fmla="*/ 134 w 271"/>
              <a:gd name="T71" fmla="*/ 292 h 339"/>
              <a:gd name="T72" fmla="*/ 130 w 271"/>
              <a:gd name="T73" fmla="*/ 308 h 339"/>
              <a:gd name="T74" fmla="*/ 121 w 271"/>
              <a:gd name="T75" fmla="*/ 325 h 339"/>
              <a:gd name="T76" fmla="*/ 108 w 271"/>
              <a:gd name="T77" fmla="*/ 335 h 339"/>
              <a:gd name="T78" fmla="*/ 92 w 271"/>
              <a:gd name="T79" fmla="*/ 339 h 339"/>
              <a:gd name="T80" fmla="*/ 76 w 271"/>
              <a:gd name="T81" fmla="*/ 338 h 339"/>
              <a:gd name="T82" fmla="*/ 66 w 271"/>
              <a:gd name="T83" fmla="*/ 330 h 339"/>
              <a:gd name="T84" fmla="*/ 58 w 271"/>
              <a:gd name="T85" fmla="*/ 321 h 339"/>
              <a:gd name="T86" fmla="*/ 53 w 271"/>
              <a:gd name="T87" fmla="*/ 308 h 339"/>
              <a:gd name="T88" fmla="*/ 53 w 271"/>
              <a:gd name="T89" fmla="*/ 293 h 339"/>
              <a:gd name="T90" fmla="*/ 55 w 271"/>
              <a:gd name="T91" fmla="*/ 279 h 339"/>
              <a:gd name="T92" fmla="*/ 63 w 271"/>
              <a:gd name="T93" fmla="*/ 266 h 339"/>
              <a:gd name="T94" fmla="*/ 74 w 271"/>
              <a:gd name="T95" fmla="*/ 255 h 339"/>
              <a:gd name="T96" fmla="*/ 85 w 271"/>
              <a:gd name="T97" fmla="*/ 250 h 339"/>
              <a:gd name="T98" fmla="*/ 100 w 271"/>
              <a:gd name="T99" fmla="*/ 247 h 339"/>
              <a:gd name="T100" fmla="*/ 33 w 271"/>
              <a:gd name="T101" fmla="*/ 149 h 339"/>
              <a:gd name="T102" fmla="*/ 22 w 271"/>
              <a:gd name="T103" fmla="*/ 133 h 339"/>
              <a:gd name="T104" fmla="*/ 11 w 271"/>
              <a:gd name="T105" fmla="*/ 116 h 339"/>
              <a:gd name="T106" fmla="*/ 5 w 271"/>
              <a:gd name="T107" fmla="*/ 110 h 339"/>
              <a:gd name="T108" fmla="*/ 0 w 271"/>
              <a:gd name="T109" fmla="*/ 101 h 339"/>
              <a:gd name="T110" fmla="*/ 148 w 271"/>
              <a:gd name="T111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1" h="339">
                <a:moveTo>
                  <a:pt x="147" y="22"/>
                </a:moveTo>
                <a:lnTo>
                  <a:pt x="21" y="109"/>
                </a:lnTo>
                <a:lnTo>
                  <a:pt x="34" y="127"/>
                </a:lnTo>
                <a:lnTo>
                  <a:pt x="160" y="42"/>
                </a:lnTo>
                <a:lnTo>
                  <a:pt x="147" y="22"/>
                </a:lnTo>
                <a:close/>
                <a:moveTo>
                  <a:pt x="148" y="0"/>
                </a:moveTo>
                <a:lnTo>
                  <a:pt x="155" y="8"/>
                </a:lnTo>
                <a:lnTo>
                  <a:pt x="159" y="16"/>
                </a:lnTo>
                <a:lnTo>
                  <a:pt x="170" y="33"/>
                </a:lnTo>
                <a:lnTo>
                  <a:pt x="181" y="48"/>
                </a:lnTo>
                <a:lnTo>
                  <a:pt x="262" y="167"/>
                </a:lnTo>
                <a:lnTo>
                  <a:pt x="263" y="169"/>
                </a:lnTo>
                <a:lnTo>
                  <a:pt x="263" y="170"/>
                </a:lnTo>
                <a:lnTo>
                  <a:pt x="270" y="183"/>
                </a:lnTo>
                <a:lnTo>
                  <a:pt x="271" y="199"/>
                </a:lnTo>
                <a:lnTo>
                  <a:pt x="267" y="215"/>
                </a:lnTo>
                <a:lnTo>
                  <a:pt x="258" y="230"/>
                </a:lnTo>
                <a:lnTo>
                  <a:pt x="245" y="241"/>
                </a:lnTo>
                <a:lnTo>
                  <a:pt x="229" y="246"/>
                </a:lnTo>
                <a:lnTo>
                  <a:pt x="214" y="243"/>
                </a:lnTo>
                <a:lnTo>
                  <a:pt x="202" y="237"/>
                </a:lnTo>
                <a:lnTo>
                  <a:pt x="194" y="226"/>
                </a:lnTo>
                <a:lnTo>
                  <a:pt x="190" y="215"/>
                </a:lnTo>
                <a:lnTo>
                  <a:pt x="189" y="200"/>
                </a:lnTo>
                <a:lnTo>
                  <a:pt x="193" y="186"/>
                </a:lnTo>
                <a:lnTo>
                  <a:pt x="200" y="173"/>
                </a:lnTo>
                <a:lnTo>
                  <a:pt x="211" y="162"/>
                </a:lnTo>
                <a:lnTo>
                  <a:pt x="223" y="156"/>
                </a:lnTo>
                <a:lnTo>
                  <a:pt x="237" y="154"/>
                </a:lnTo>
                <a:lnTo>
                  <a:pt x="170" y="56"/>
                </a:lnTo>
                <a:lnTo>
                  <a:pt x="45" y="143"/>
                </a:lnTo>
                <a:lnTo>
                  <a:pt x="126" y="260"/>
                </a:lnTo>
                <a:lnTo>
                  <a:pt x="126" y="262"/>
                </a:lnTo>
                <a:lnTo>
                  <a:pt x="126" y="263"/>
                </a:lnTo>
                <a:lnTo>
                  <a:pt x="132" y="276"/>
                </a:lnTo>
                <a:lnTo>
                  <a:pt x="134" y="292"/>
                </a:lnTo>
                <a:lnTo>
                  <a:pt x="130" y="308"/>
                </a:lnTo>
                <a:lnTo>
                  <a:pt x="121" y="325"/>
                </a:lnTo>
                <a:lnTo>
                  <a:pt x="108" y="335"/>
                </a:lnTo>
                <a:lnTo>
                  <a:pt x="92" y="339"/>
                </a:lnTo>
                <a:lnTo>
                  <a:pt x="76" y="338"/>
                </a:lnTo>
                <a:lnTo>
                  <a:pt x="66" y="330"/>
                </a:lnTo>
                <a:lnTo>
                  <a:pt x="58" y="321"/>
                </a:lnTo>
                <a:lnTo>
                  <a:pt x="53" y="308"/>
                </a:lnTo>
                <a:lnTo>
                  <a:pt x="53" y="293"/>
                </a:lnTo>
                <a:lnTo>
                  <a:pt x="55" y="279"/>
                </a:lnTo>
                <a:lnTo>
                  <a:pt x="63" y="266"/>
                </a:lnTo>
                <a:lnTo>
                  <a:pt x="74" y="255"/>
                </a:lnTo>
                <a:lnTo>
                  <a:pt x="85" y="250"/>
                </a:lnTo>
                <a:lnTo>
                  <a:pt x="100" y="247"/>
                </a:lnTo>
                <a:lnTo>
                  <a:pt x="33" y="149"/>
                </a:lnTo>
                <a:lnTo>
                  <a:pt x="22" y="133"/>
                </a:lnTo>
                <a:lnTo>
                  <a:pt x="11" y="116"/>
                </a:lnTo>
                <a:lnTo>
                  <a:pt x="5" y="110"/>
                </a:lnTo>
                <a:lnTo>
                  <a:pt x="0" y="101"/>
                </a:lnTo>
                <a:lnTo>
                  <a:pt x="148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5" name="Freeform 150"/>
          <p:cNvSpPr>
            <a:spLocks noEditPoints="1"/>
          </p:cNvSpPr>
          <p:nvPr/>
        </p:nvSpPr>
        <p:spPr bwMode="auto">
          <a:xfrm rot="21230936">
            <a:off x="21624378" y="3073992"/>
            <a:ext cx="1565276" cy="1270000"/>
          </a:xfrm>
          <a:custGeom>
            <a:avLst/>
            <a:gdLst>
              <a:gd name="T0" fmla="*/ 50 w 493"/>
              <a:gd name="T1" fmla="*/ 234 h 400"/>
              <a:gd name="T2" fmla="*/ 16 w 493"/>
              <a:gd name="T3" fmla="*/ 286 h 400"/>
              <a:gd name="T4" fmla="*/ 43 w 493"/>
              <a:gd name="T5" fmla="*/ 364 h 400"/>
              <a:gd name="T6" fmla="*/ 83 w 493"/>
              <a:gd name="T7" fmla="*/ 278 h 400"/>
              <a:gd name="T8" fmla="*/ 100 w 493"/>
              <a:gd name="T9" fmla="*/ 222 h 400"/>
              <a:gd name="T10" fmla="*/ 101 w 493"/>
              <a:gd name="T11" fmla="*/ 383 h 400"/>
              <a:gd name="T12" fmla="*/ 114 w 493"/>
              <a:gd name="T13" fmla="*/ 370 h 400"/>
              <a:gd name="T14" fmla="*/ 117 w 493"/>
              <a:gd name="T15" fmla="*/ 336 h 400"/>
              <a:gd name="T16" fmla="*/ 114 w 493"/>
              <a:gd name="T17" fmla="*/ 227 h 400"/>
              <a:gd name="T18" fmla="*/ 103 w 493"/>
              <a:gd name="T19" fmla="*/ 220 h 400"/>
              <a:gd name="T20" fmla="*/ 412 w 493"/>
              <a:gd name="T21" fmla="*/ 359 h 400"/>
              <a:gd name="T22" fmla="*/ 458 w 493"/>
              <a:gd name="T23" fmla="*/ 345 h 400"/>
              <a:gd name="T24" fmla="*/ 474 w 493"/>
              <a:gd name="T25" fmla="*/ 271 h 400"/>
              <a:gd name="T26" fmla="*/ 424 w 493"/>
              <a:gd name="T27" fmla="*/ 223 h 400"/>
              <a:gd name="T28" fmla="*/ 385 w 493"/>
              <a:gd name="T29" fmla="*/ 216 h 400"/>
              <a:gd name="T30" fmla="*/ 382 w 493"/>
              <a:gd name="T31" fmla="*/ 298 h 400"/>
              <a:gd name="T32" fmla="*/ 386 w 493"/>
              <a:gd name="T33" fmla="*/ 363 h 400"/>
              <a:gd name="T34" fmla="*/ 395 w 493"/>
              <a:gd name="T35" fmla="*/ 379 h 400"/>
              <a:gd name="T36" fmla="*/ 398 w 493"/>
              <a:gd name="T37" fmla="*/ 340 h 400"/>
              <a:gd name="T38" fmla="*/ 393 w 493"/>
              <a:gd name="T39" fmla="*/ 214 h 400"/>
              <a:gd name="T40" fmla="*/ 165 w 493"/>
              <a:gd name="T41" fmla="*/ 41 h 400"/>
              <a:gd name="T42" fmla="*/ 85 w 493"/>
              <a:gd name="T43" fmla="*/ 118 h 400"/>
              <a:gd name="T44" fmla="*/ 73 w 493"/>
              <a:gd name="T45" fmla="*/ 211 h 400"/>
              <a:gd name="T46" fmla="*/ 98 w 493"/>
              <a:gd name="T47" fmla="*/ 129 h 400"/>
              <a:gd name="T48" fmla="*/ 185 w 493"/>
              <a:gd name="T49" fmla="*/ 59 h 400"/>
              <a:gd name="T50" fmla="*/ 301 w 493"/>
              <a:gd name="T51" fmla="*/ 54 h 400"/>
              <a:gd name="T52" fmla="*/ 399 w 493"/>
              <a:gd name="T53" fmla="*/ 112 h 400"/>
              <a:gd name="T54" fmla="*/ 420 w 493"/>
              <a:gd name="T55" fmla="*/ 205 h 400"/>
              <a:gd name="T56" fmla="*/ 433 w 493"/>
              <a:gd name="T57" fmla="*/ 155 h 400"/>
              <a:gd name="T58" fmla="*/ 393 w 493"/>
              <a:gd name="T59" fmla="*/ 63 h 400"/>
              <a:gd name="T60" fmla="*/ 291 w 493"/>
              <a:gd name="T61" fmla="*/ 18 h 400"/>
              <a:gd name="T62" fmla="*/ 325 w 493"/>
              <a:gd name="T63" fmla="*/ 7 h 400"/>
              <a:gd name="T64" fmla="*/ 424 w 493"/>
              <a:gd name="T65" fmla="*/ 74 h 400"/>
              <a:gd name="T66" fmla="*/ 452 w 493"/>
              <a:gd name="T67" fmla="*/ 182 h 400"/>
              <a:gd name="T68" fmla="*/ 466 w 493"/>
              <a:gd name="T69" fmla="*/ 231 h 400"/>
              <a:gd name="T70" fmla="*/ 491 w 493"/>
              <a:gd name="T71" fmla="*/ 319 h 400"/>
              <a:gd name="T72" fmla="*/ 427 w 493"/>
              <a:gd name="T73" fmla="*/ 384 h 400"/>
              <a:gd name="T74" fmla="*/ 383 w 493"/>
              <a:gd name="T75" fmla="*/ 392 h 400"/>
              <a:gd name="T76" fmla="*/ 368 w 493"/>
              <a:gd name="T77" fmla="*/ 320 h 400"/>
              <a:gd name="T78" fmla="*/ 373 w 493"/>
              <a:gd name="T79" fmla="*/ 213 h 400"/>
              <a:gd name="T80" fmla="*/ 403 w 493"/>
              <a:gd name="T81" fmla="*/ 203 h 400"/>
              <a:gd name="T82" fmla="*/ 390 w 493"/>
              <a:gd name="T83" fmla="*/ 129 h 400"/>
              <a:gd name="T84" fmla="*/ 300 w 493"/>
              <a:gd name="T85" fmla="*/ 69 h 400"/>
              <a:gd name="T86" fmla="*/ 189 w 493"/>
              <a:gd name="T87" fmla="*/ 74 h 400"/>
              <a:gd name="T88" fmla="*/ 110 w 493"/>
              <a:gd name="T89" fmla="*/ 134 h 400"/>
              <a:gd name="T90" fmla="*/ 101 w 493"/>
              <a:gd name="T91" fmla="*/ 209 h 400"/>
              <a:gd name="T92" fmla="*/ 124 w 493"/>
              <a:gd name="T93" fmla="*/ 214 h 400"/>
              <a:gd name="T94" fmla="*/ 132 w 493"/>
              <a:gd name="T95" fmla="*/ 312 h 400"/>
              <a:gd name="T96" fmla="*/ 126 w 493"/>
              <a:gd name="T97" fmla="*/ 387 h 400"/>
              <a:gd name="T98" fmla="*/ 96 w 493"/>
              <a:gd name="T99" fmla="*/ 396 h 400"/>
              <a:gd name="T100" fmla="*/ 68 w 493"/>
              <a:gd name="T101" fmla="*/ 393 h 400"/>
              <a:gd name="T102" fmla="*/ 11 w 493"/>
              <a:gd name="T103" fmla="*/ 351 h 400"/>
              <a:gd name="T104" fmla="*/ 3 w 493"/>
              <a:gd name="T105" fmla="*/ 273 h 400"/>
              <a:gd name="T106" fmla="*/ 46 w 493"/>
              <a:gd name="T107" fmla="*/ 215 h 400"/>
              <a:gd name="T108" fmla="*/ 68 w 493"/>
              <a:gd name="T109" fmla="*/ 134 h 400"/>
              <a:gd name="T110" fmla="*/ 130 w 493"/>
              <a:gd name="T111" fmla="*/ 45 h 400"/>
              <a:gd name="T112" fmla="*/ 262 w 493"/>
              <a:gd name="T113" fmla="*/ 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93" h="400">
                <a:moveTo>
                  <a:pt x="85" y="227"/>
                </a:moveTo>
                <a:lnTo>
                  <a:pt x="84" y="227"/>
                </a:lnTo>
                <a:lnTo>
                  <a:pt x="66" y="228"/>
                </a:lnTo>
                <a:lnTo>
                  <a:pt x="50" y="234"/>
                </a:lnTo>
                <a:lnTo>
                  <a:pt x="37" y="243"/>
                </a:lnTo>
                <a:lnTo>
                  <a:pt x="28" y="254"/>
                </a:lnTo>
                <a:lnTo>
                  <a:pt x="20" y="269"/>
                </a:lnTo>
                <a:lnTo>
                  <a:pt x="16" y="286"/>
                </a:lnTo>
                <a:lnTo>
                  <a:pt x="15" y="304"/>
                </a:lnTo>
                <a:lnTo>
                  <a:pt x="18" y="328"/>
                </a:lnTo>
                <a:lnTo>
                  <a:pt x="28" y="347"/>
                </a:lnTo>
                <a:lnTo>
                  <a:pt x="43" y="364"/>
                </a:lnTo>
                <a:lnTo>
                  <a:pt x="62" y="375"/>
                </a:lnTo>
                <a:lnTo>
                  <a:pt x="85" y="380"/>
                </a:lnTo>
                <a:lnTo>
                  <a:pt x="84" y="329"/>
                </a:lnTo>
                <a:lnTo>
                  <a:pt x="83" y="278"/>
                </a:lnTo>
                <a:lnTo>
                  <a:pt x="85" y="227"/>
                </a:lnTo>
                <a:lnTo>
                  <a:pt x="85" y="227"/>
                </a:lnTo>
                <a:close/>
                <a:moveTo>
                  <a:pt x="103" y="220"/>
                </a:moveTo>
                <a:lnTo>
                  <a:pt x="100" y="222"/>
                </a:lnTo>
                <a:lnTo>
                  <a:pt x="100" y="222"/>
                </a:lnTo>
                <a:lnTo>
                  <a:pt x="102" y="275"/>
                </a:lnTo>
                <a:lnTo>
                  <a:pt x="102" y="329"/>
                </a:lnTo>
                <a:lnTo>
                  <a:pt x="101" y="383"/>
                </a:lnTo>
                <a:lnTo>
                  <a:pt x="103" y="384"/>
                </a:lnTo>
                <a:lnTo>
                  <a:pt x="109" y="384"/>
                </a:lnTo>
                <a:lnTo>
                  <a:pt x="113" y="379"/>
                </a:lnTo>
                <a:lnTo>
                  <a:pt x="114" y="370"/>
                </a:lnTo>
                <a:lnTo>
                  <a:pt x="115" y="359"/>
                </a:lnTo>
                <a:lnTo>
                  <a:pt x="117" y="349"/>
                </a:lnTo>
                <a:lnTo>
                  <a:pt x="117" y="340"/>
                </a:lnTo>
                <a:lnTo>
                  <a:pt x="117" y="336"/>
                </a:lnTo>
                <a:lnTo>
                  <a:pt x="115" y="296"/>
                </a:lnTo>
                <a:lnTo>
                  <a:pt x="115" y="262"/>
                </a:lnTo>
                <a:lnTo>
                  <a:pt x="115" y="228"/>
                </a:lnTo>
                <a:lnTo>
                  <a:pt x="114" y="227"/>
                </a:lnTo>
                <a:lnTo>
                  <a:pt x="113" y="226"/>
                </a:lnTo>
                <a:lnTo>
                  <a:pt x="110" y="223"/>
                </a:lnTo>
                <a:lnTo>
                  <a:pt x="107" y="222"/>
                </a:lnTo>
                <a:lnTo>
                  <a:pt x="103" y="220"/>
                </a:lnTo>
                <a:close/>
                <a:moveTo>
                  <a:pt x="410" y="218"/>
                </a:moveTo>
                <a:lnTo>
                  <a:pt x="411" y="330"/>
                </a:lnTo>
                <a:lnTo>
                  <a:pt x="412" y="345"/>
                </a:lnTo>
                <a:lnTo>
                  <a:pt x="412" y="359"/>
                </a:lnTo>
                <a:lnTo>
                  <a:pt x="410" y="374"/>
                </a:lnTo>
                <a:lnTo>
                  <a:pt x="428" y="367"/>
                </a:lnTo>
                <a:lnTo>
                  <a:pt x="444" y="358"/>
                </a:lnTo>
                <a:lnTo>
                  <a:pt x="458" y="345"/>
                </a:lnTo>
                <a:lnTo>
                  <a:pt x="470" y="329"/>
                </a:lnTo>
                <a:lnTo>
                  <a:pt x="476" y="311"/>
                </a:lnTo>
                <a:lnTo>
                  <a:pt x="478" y="291"/>
                </a:lnTo>
                <a:lnTo>
                  <a:pt x="474" y="271"/>
                </a:lnTo>
                <a:lnTo>
                  <a:pt x="465" y="253"/>
                </a:lnTo>
                <a:lnTo>
                  <a:pt x="450" y="237"/>
                </a:lnTo>
                <a:lnTo>
                  <a:pt x="438" y="228"/>
                </a:lnTo>
                <a:lnTo>
                  <a:pt x="424" y="223"/>
                </a:lnTo>
                <a:lnTo>
                  <a:pt x="410" y="218"/>
                </a:lnTo>
                <a:close/>
                <a:moveTo>
                  <a:pt x="393" y="214"/>
                </a:moveTo>
                <a:lnTo>
                  <a:pt x="389" y="215"/>
                </a:lnTo>
                <a:lnTo>
                  <a:pt x="385" y="216"/>
                </a:lnTo>
                <a:lnTo>
                  <a:pt x="382" y="219"/>
                </a:lnTo>
                <a:lnTo>
                  <a:pt x="381" y="220"/>
                </a:lnTo>
                <a:lnTo>
                  <a:pt x="382" y="258"/>
                </a:lnTo>
                <a:lnTo>
                  <a:pt x="382" y="298"/>
                </a:lnTo>
                <a:lnTo>
                  <a:pt x="383" y="340"/>
                </a:lnTo>
                <a:lnTo>
                  <a:pt x="383" y="343"/>
                </a:lnTo>
                <a:lnTo>
                  <a:pt x="385" y="353"/>
                </a:lnTo>
                <a:lnTo>
                  <a:pt x="386" y="363"/>
                </a:lnTo>
                <a:lnTo>
                  <a:pt x="387" y="372"/>
                </a:lnTo>
                <a:lnTo>
                  <a:pt x="390" y="379"/>
                </a:lnTo>
                <a:lnTo>
                  <a:pt x="394" y="379"/>
                </a:lnTo>
                <a:lnTo>
                  <a:pt x="395" y="379"/>
                </a:lnTo>
                <a:lnTo>
                  <a:pt x="397" y="378"/>
                </a:lnTo>
                <a:lnTo>
                  <a:pt x="399" y="366"/>
                </a:lnTo>
                <a:lnTo>
                  <a:pt x="399" y="351"/>
                </a:lnTo>
                <a:lnTo>
                  <a:pt x="398" y="340"/>
                </a:lnTo>
                <a:lnTo>
                  <a:pt x="398" y="302"/>
                </a:lnTo>
                <a:lnTo>
                  <a:pt x="397" y="216"/>
                </a:lnTo>
                <a:lnTo>
                  <a:pt x="397" y="215"/>
                </a:lnTo>
                <a:lnTo>
                  <a:pt x="393" y="214"/>
                </a:lnTo>
                <a:close/>
                <a:moveTo>
                  <a:pt x="262" y="16"/>
                </a:moveTo>
                <a:lnTo>
                  <a:pt x="230" y="20"/>
                </a:lnTo>
                <a:lnTo>
                  <a:pt x="196" y="28"/>
                </a:lnTo>
                <a:lnTo>
                  <a:pt x="165" y="41"/>
                </a:lnTo>
                <a:lnTo>
                  <a:pt x="135" y="58"/>
                </a:lnTo>
                <a:lnTo>
                  <a:pt x="110" y="78"/>
                </a:lnTo>
                <a:lnTo>
                  <a:pt x="94" y="97"/>
                </a:lnTo>
                <a:lnTo>
                  <a:pt x="85" y="118"/>
                </a:lnTo>
                <a:lnTo>
                  <a:pt x="79" y="141"/>
                </a:lnTo>
                <a:lnTo>
                  <a:pt x="75" y="164"/>
                </a:lnTo>
                <a:lnTo>
                  <a:pt x="73" y="188"/>
                </a:lnTo>
                <a:lnTo>
                  <a:pt x="73" y="211"/>
                </a:lnTo>
                <a:lnTo>
                  <a:pt x="81" y="213"/>
                </a:lnTo>
                <a:lnTo>
                  <a:pt x="81" y="184"/>
                </a:lnTo>
                <a:lnTo>
                  <a:pt x="86" y="155"/>
                </a:lnTo>
                <a:lnTo>
                  <a:pt x="98" y="129"/>
                </a:lnTo>
                <a:lnTo>
                  <a:pt x="114" y="104"/>
                </a:lnTo>
                <a:lnTo>
                  <a:pt x="135" y="84"/>
                </a:lnTo>
                <a:lnTo>
                  <a:pt x="158" y="70"/>
                </a:lnTo>
                <a:lnTo>
                  <a:pt x="185" y="59"/>
                </a:lnTo>
                <a:lnTo>
                  <a:pt x="213" y="54"/>
                </a:lnTo>
                <a:lnTo>
                  <a:pt x="242" y="50"/>
                </a:lnTo>
                <a:lnTo>
                  <a:pt x="272" y="50"/>
                </a:lnTo>
                <a:lnTo>
                  <a:pt x="301" y="54"/>
                </a:lnTo>
                <a:lnTo>
                  <a:pt x="331" y="62"/>
                </a:lnTo>
                <a:lnTo>
                  <a:pt x="357" y="75"/>
                </a:lnTo>
                <a:lnTo>
                  <a:pt x="382" y="92"/>
                </a:lnTo>
                <a:lnTo>
                  <a:pt x="399" y="112"/>
                </a:lnTo>
                <a:lnTo>
                  <a:pt x="411" y="133"/>
                </a:lnTo>
                <a:lnTo>
                  <a:pt x="419" y="155"/>
                </a:lnTo>
                <a:lnTo>
                  <a:pt x="423" y="180"/>
                </a:lnTo>
                <a:lnTo>
                  <a:pt x="420" y="205"/>
                </a:lnTo>
                <a:lnTo>
                  <a:pt x="427" y="206"/>
                </a:lnTo>
                <a:lnTo>
                  <a:pt x="433" y="207"/>
                </a:lnTo>
                <a:lnTo>
                  <a:pt x="435" y="181"/>
                </a:lnTo>
                <a:lnTo>
                  <a:pt x="433" y="155"/>
                </a:lnTo>
                <a:lnTo>
                  <a:pt x="429" y="130"/>
                </a:lnTo>
                <a:lnTo>
                  <a:pt x="421" y="107"/>
                </a:lnTo>
                <a:lnTo>
                  <a:pt x="411" y="84"/>
                </a:lnTo>
                <a:lnTo>
                  <a:pt x="393" y="63"/>
                </a:lnTo>
                <a:lnTo>
                  <a:pt x="370" y="45"/>
                </a:lnTo>
                <a:lnTo>
                  <a:pt x="346" y="32"/>
                </a:lnTo>
                <a:lnTo>
                  <a:pt x="319" y="21"/>
                </a:lnTo>
                <a:lnTo>
                  <a:pt x="291" y="18"/>
                </a:lnTo>
                <a:lnTo>
                  <a:pt x="262" y="16"/>
                </a:lnTo>
                <a:close/>
                <a:moveTo>
                  <a:pt x="262" y="0"/>
                </a:moveTo>
                <a:lnTo>
                  <a:pt x="293" y="2"/>
                </a:lnTo>
                <a:lnTo>
                  <a:pt x="325" y="7"/>
                </a:lnTo>
                <a:lnTo>
                  <a:pt x="353" y="16"/>
                </a:lnTo>
                <a:lnTo>
                  <a:pt x="381" y="32"/>
                </a:lnTo>
                <a:lnTo>
                  <a:pt x="404" y="52"/>
                </a:lnTo>
                <a:lnTo>
                  <a:pt x="424" y="74"/>
                </a:lnTo>
                <a:lnTo>
                  <a:pt x="437" y="99"/>
                </a:lnTo>
                <a:lnTo>
                  <a:pt x="446" y="125"/>
                </a:lnTo>
                <a:lnTo>
                  <a:pt x="450" y="154"/>
                </a:lnTo>
                <a:lnTo>
                  <a:pt x="452" y="182"/>
                </a:lnTo>
                <a:lnTo>
                  <a:pt x="449" y="211"/>
                </a:lnTo>
                <a:lnTo>
                  <a:pt x="449" y="213"/>
                </a:lnTo>
                <a:lnTo>
                  <a:pt x="448" y="215"/>
                </a:lnTo>
                <a:lnTo>
                  <a:pt x="466" y="231"/>
                </a:lnTo>
                <a:lnTo>
                  <a:pt x="480" y="251"/>
                </a:lnTo>
                <a:lnTo>
                  <a:pt x="489" y="273"/>
                </a:lnTo>
                <a:lnTo>
                  <a:pt x="493" y="295"/>
                </a:lnTo>
                <a:lnTo>
                  <a:pt x="491" y="319"/>
                </a:lnTo>
                <a:lnTo>
                  <a:pt x="482" y="341"/>
                </a:lnTo>
                <a:lnTo>
                  <a:pt x="466" y="359"/>
                </a:lnTo>
                <a:lnTo>
                  <a:pt x="448" y="374"/>
                </a:lnTo>
                <a:lnTo>
                  <a:pt x="427" y="384"/>
                </a:lnTo>
                <a:lnTo>
                  <a:pt x="403" y="387"/>
                </a:lnTo>
                <a:lnTo>
                  <a:pt x="397" y="395"/>
                </a:lnTo>
                <a:lnTo>
                  <a:pt x="390" y="396"/>
                </a:lnTo>
                <a:lnTo>
                  <a:pt x="383" y="392"/>
                </a:lnTo>
                <a:lnTo>
                  <a:pt x="378" y="387"/>
                </a:lnTo>
                <a:lnTo>
                  <a:pt x="373" y="379"/>
                </a:lnTo>
                <a:lnTo>
                  <a:pt x="372" y="371"/>
                </a:lnTo>
                <a:lnTo>
                  <a:pt x="368" y="320"/>
                </a:lnTo>
                <a:lnTo>
                  <a:pt x="366" y="268"/>
                </a:lnTo>
                <a:lnTo>
                  <a:pt x="370" y="216"/>
                </a:lnTo>
                <a:lnTo>
                  <a:pt x="372" y="214"/>
                </a:lnTo>
                <a:lnTo>
                  <a:pt x="373" y="213"/>
                </a:lnTo>
                <a:lnTo>
                  <a:pt x="374" y="211"/>
                </a:lnTo>
                <a:lnTo>
                  <a:pt x="382" y="205"/>
                </a:lnTo>
                <a:lnTo>
                  <a:pt x="393" y="202"/>
                </a:lnTo>
                <a:lnTo>
                  <a:pt x="403" y="203"/>
                </a:lnTo>
                <a:lnTo>
                  <a:pt x="403" y="202"/>
                </a:lnTo>
                <a:lnTo>
                  <a:pt x="406" y="176"/>
                </a:lnTo>
                <a:lnTo>
                  <a:pt x="400" y="152"/>
                </a:lnTo>
                <a:lnTo>
                  <a:pt x="390" y="129"/>
                </a:lnTo>
                <a:lnTo>
                  <a:pt x="376" y="108"/>
                </a:lnTo>
                <a:lnTo>
                  <a:pt x="356" y="92"/>
                </a:lnTo>
                <a:lnTo>
                  <a:pt x="329" y="78"/>
                </a:lnTo>
                <a:lnTo>
                  <a:pt x="300" y="69"/>
                </a:lnTo>
                <a:lnTo>
                  <a:pt x="268" y="65"/>
                </a:lnTo>
                <a:lnTo>
                  <a:pt x="237" y="66"/>
                </a:lnTo>
                <a:lnTo>
                  <a:pt x="212" y="69"/>
                </a:lnTo>
                <a:lnTo>
                  <a:pt x="189" y="74"/>
                </a:lnTo>
                <a:lnTo>
                  <a:pt x="165" y="82"/>
                </a:lnTo>
                <a:lnTo>
                  <a:pt x="144" y="95"/>
                </a:lnTo>
                <a:lnTo>
                  <a:pt x="126" y="112"/>
                </a:lnTo>
                <a:lnTo>
                  <a:pt x="110" y="134"/>
                </a:lnTo>
                <a:lnTo>
                  <a:pt x="98" y="159"/>
                </a:lnTo>
                <a:lnTo>
                  <a:pt x="93" y="185"/>
                </a:lnTo>
                <a:lnTo>
                  <a:pt x="92" y="213"/>
                </a:lnTo>
                <a:lnTo>
                  <a:pt x="101" y="209"/>
                </a:lnTo>
                <a:lnTo>
                  <a:pt x="111" y="209"/>
                </a:lnTo>
                <a:lnTo>
                  <a:pt x="120" y="214"/>
                </a:lnTo>
                <a:lnTo>
                  <a:pt x="122" y="214"/>
                </a:lnTo>
                <a:lnTo>
                  <a:pt x="124" y="214"/>
                </a:lnTo>
                <a:lnTo>
                  <a:pt x="126" y="215"/>
                </a:lnTo>
                <a:lnTo>
                  <a:pt x="127" y="218"/>
                </a:lnTo>
                <a:lnTo>
                  <a:pt x="131" y="265"/>
                </a:lnTo>
                <a:lnTo>
                  <a:pt x="132" y="312"/>
                </a:lnTo>
                <a:lnTo>
                  <a:pt x="131" y="360"/>
                </a:lnTo>
                <a:lnTo>
                  <a:pt x="131" y="368"/>
                </a:lnTo>
                <a:lnTo>
                  <a:pt x="128" y="379"/>
                </a:lnTo>
                <a:lnTo>
                  <a:pt x="126" y="387"/>
                </a:lnTo>
                <a:lnTo>
                  <a:pt x="120" y="395"/>
                </a:lnTo>
                <a:lnTo>
                  <a:pt x="114" y="400"/>
                </a:lnTo>
                <a:lnTo>
                  <a:pt x="106" y="400"/>
                </a:lnTo>
                <a:lnTo>
                  <a:pt x="96" y="396"/>
                </a:lnTo>
                <a:lnTo>
                  <a:pt x="94" y="395"/>
                </a:lnTo>
                <a:lnTo>
                  <a:pt x="93" y="392"/>
                </a:lnTo>
                <a:lnTo>
                  <a:pt x="89" y="392"/>
                </a:lnTo>
                <a:lnTo>
                  <a:pt x="68" y="393"/>
                </a:lnTo>
                <a:lnTo>
                  <a:pt x="50" y="389"/>
                </a:lnTo>
                <a:lnTo>
                  <a:pt x="34" y="381"/>
                </a:lnTo>
                <a:lnTo>
                  <a:pt x="21" y="368"/>
                </a:lnTo>
                <a:lnTo>
                  <a:pt x="11" y="351"/>
                </a:lnTo>
                <a:lnTo>
                  <a:pt x="4" y="333"/>
                </a:lnTo>
                <a:lnTo>
                  <a:pt x="0" y="313"/>
                </a:lnTo>
                <a:lnTo>
                  <a:pt x="0" y="292"/>
                </a:lnTo>
                <a:lnTo>
                  <a:pt x="3" y="273"/>
                </a:lnTo>
                <a:lnTo>
                  <a:pt x="8" y="254"/>
                </a:lnTo>
                <a:lnTo>
                  <a:pt x="17" y="237"/>
                </a:lnTo>
                <a:lnTo>
                  <a:pt x="30" y="224"/>
                </a:lnTo>
                <a:lnTo>
                  <a:pt x="46" y="215"/>
                </a:lnTo>
                <a:lnTo>
                  <a:pt x="66" y="211"/>
                </a:lnTo>
                <a:lnTo>
                  <a:pt x="64" y="185"/>
                </a:lnTo>
                <a:lnTo>
                  <a:pt x="64" y="159"/>
                </a:lnTo>
                <a:lnTo>
                  <a:pt x="68" y="134"/>
                </a:lnTo>
                <a:lnTo>
                  <a:pt x="75" y="109"/>
                </a:lnTo>
                <a:lnTo>
                  <a:pt x="86" y="87"/>
                </a:lnTo>
                <a:lnTo>
                  <a:pt x="103" y="66"/>
                </a:lnTo>
                <a:lnTo>
                  <a:pt x="130" y="45"/>
                </a:lnTo>
                <a:lnTo>
                  <a:pt x="161" y="28"/>
                </a:lnTo>
                <a:lnTo>
                  <a:pt x="194" y="14"/>
                </a:lnTo>
                <a:lnTo>
                  <a:pt x="228" y="6"/>
                </a:lnTo>
                <a:lnTo>
                  <a:pt x="262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6" name="Freeform 46"/>
          <p:cNvSpPr>
            <a:spLocks noEditPoints="1"/>
          </p:cNvSpPr>
          <p:nvPr/>
        </p:nvSpPr>
        <p:spPr bwMode="auto">
          <a:xfrm rot="14031825">
            <a:off x="23061062" y="4982263"/>
            <a:ext cx="815444" cy="1112850"/>
          </a:xfrm>
          <a:custGeom>
            <a:avLst/>
            <a:gdLst>
              <a:gd name="T0" fmla="*/ 46 w 207"/>
              <a:gd name="T1" fmla="*/ 194 h 257"/>
              <a:gd name="T2" fmla="*/ 46 w 207"/>
              <a:gd name="T3" fmla="*/ 195 h 257"/>
              <a:gd name="T4" fmla="*/ 46 w 207"/>
              <a:gd name="T5" fmla="*/ 195 h 257"/>
              <a:gd name="T6" fmla="*/ 44 w 207"/>
              <a:gd name="T7" fmla="*/ 194 h 257"/>
              <a:gd name="T8" fmla="*/ 67 w 207"/>
              <a:gd name="T9" fmla="*/ 4 h 257"/>
              <a:gd name="T10" fmla="*/ 87 w 207"/>
              <a:gd name="T11" fmla="*/ 25 h 257"/>
              <a:gd name="T12" fmla="*/ 94 w 207"/>
              <a:gd name="T13" fmla="*/ 58 h 257"/>
              <a:gd name="T14" fmla="*/ 81 w 207"/>
              <a:gd name="T15" fmla="*/ 91 h 257"/>
              <a:gd name="T16" fmla="*/ 55 w 207"/>
              <a:gd name="T17" fmla="*/ 108 h 257"/>
              <a:gd name="T18" fmla="*/ 207 w 207"/>
              <a:gd name="T19" fmla="*/ 236 h 257"/>
              <a:gd name="T20" fmla="*/ 207 w 207"/>
              <a:gd name="T21" fmla="*/ 242 h 257"/>
              <a:gd name="T22" fmla="*/ 200 w 207"/>
              <a:gd name="T23" fmla="*/ 248 h 257"/>
              <a:gd name="T24" fmla="*/ 180 w 207"/>
              <a:gd name="T25" fmla="*/ 253 h 257"/>
              <a:gd name="T26" fmla="*/ 146 w 207"/>
              <a:gd name="T27" fmla="*/ 257 h 257"/>
              <a:gd name="T28" fmla="*/ 112 w 207"/>
              <a:gd name="T29" fmla="*/ 254 h 257"/>
              <a:gd name="T30" fmla="*/ 80 w 207"/>
              <a:gd name="T31" fmla="*/ 242 h 257"/>
              <a:gd name="T32" fmla="*/ 65 w 207"/>
              <a:gd name="T33" fmla="*/ 233 h 257"/>
              <a:gd name="T34" fmla="*/ 55 w 207"/>
              <a:gd name="T35" fmla="*/ 222 h 257"/>
              <a:gd name="T36" fmla="*/ 49 w 207"/>
              <a:gd name="T37" fmla="*/ 210 h 257"/>
              <a:gd name="T38" fmla="*/ 47 w 207"/>
              <a:gd name="T39" fmla="*/ 201 h 257"/>
              <a:gd name="T40" fmla="*/ 47 w 207"/>
              <a:gd name="T41" fmla="*/ 197 h 257"/>
              <a:gd name="T42" fmla="*/ 47 w 207"/>
              <a:gd name="T43" fmla="*/ 197 h 257"/>
              <a:gd name="T44" fmla="*/ 51 w 207"/>
              <a:gd name="T45" fmla="*/ 201 h 257"/>
              <a:gd name="T46" fmla="*/ 55 w 207"/>
              <a:gd name="T47" fmla="*/ 203 h 257"/>
              <a:gd name="T48" fmla="*/ 61 w 207"/>
              <a:gd name="T49" fmla="*/ 208 h 257"/>
              <a:gd name="T50" fmla="*/ 68 w 207"/>
              <a:gd name="T51" fmla="*/ 214 h 257"/>
              <a:gd name="T52" fmla="*/ 74 w 207"/>
              <a:gd name="T53" fmla="*/ 219 h 257"/>
              <a:gd name="T54" fmla="*/ 81 w 207"/>
              <a:gd name="T55" fmla="*/ 223 h 257"/>
              <a:gd name="T56" fmla="*/ 103 w 207"/>
              <a:gd name="T57" fmla="*/ 232 h 257"/>
              <a:gd name="T58" fmla="*/ 152 w 207"/>
              <a:gd name="T59" fmla="*/ 241 h 257"/>
              <a:gd name="T60" fmla="*/ 174 w 207"/>
              <a:gd name="T61" fmla="*/ 240 h 257"/>
              <a:gd name="T62" fmla="*/ 183 w 207"/>
              <a:gd name="T63" fmla="*/ 239 h 257"/>
              <a:gd name="T64" fmla="*/ 182 w 207"/>
              <a:gd name="T65" fmla="*/ 236 h 257"/>
              <a:gd name="T66" fmla="*/ 163 w 207"/>
              <a:gd name="T67" fmla="*/ 220 h 257"/>
              <a:gd name="T68" fmla="*/ 132 w 207"/>
              <a:gd name="T69" fmla="*/ 194 h 257"/>
              <a:gd name="T70" fmla="*/ 95 w 207"/>
              <a:gd name="T71" fmla="*/ 164 h 257"/>
              <a:gd name="T72" fmla="*/ 60 w 207"/>
              <a:gd name="T73" fmla="*/ 134 h 257"/>
              <a:gd name="T74" fmla="*/ 32 w 207"/>
              <a:gd name="T75" fmla="*/ 110 h 257"/>
              <a:gd name="T76" fmla="*/ 19 w 207"/>
              <a:gd name="T77" fmla="*/ 100 h 257"/>
              <a:gd name="T78" fmla="*/ 1 w 207"/>
              <a:gd name="T79" fmla="*/ 70 h 257"/>
              <a:gd name="T80" fmla="*/ 4 w 207"/>
              <a:gd name="T81" fmla="*/ 33 h 257"/>
              <a:gd name="T82" fmla="*/ 23 w 207"/>
              <a:gd name="T83" fmla="*/ 8 h 257"/>
              <a:gd name="T84" fmla="*/ 51 w 207"/>
              <a:gd name="T85" fmla="*/ 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7" h="257">
                <a:moveTo>
                  <a:pt x="44" y="194"/>
                </a:move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6" y="197"/>
                </a:lnTo>
                <a:lnTo>
                  <a:pt x="46" y="195"/>
                </a:lnTo>
                <a:lnTo>
                  <a:pt x="46" y="194"/>
                </a:lnTo>
                <a:lnTo>
                  <a:pt x="44" y="194"/>
                </a:lnTo>
                <a:close/>
                <a:moveTo>
                  <a:pt x="51" y="0"/>
                </a:moveTo>
                <a:lnTo>
                  <a:pt x="67" y="4"/>
                </a:lnTo>
                <a:lnTo>
                  <a:pt x="78" y="13"/>
                </a:lnTo>
                <a:lnTo>
                  <a:pt x="87" y="25"/>
                </a:lnTo>
                <a:lnTo>
                  <a:pt x="93" y="41"/>
                </a:lnTo>
                <a:lnTo>
                  <a:pt x="94" y="58"/>
                </a:lnTo>
                <a:lnTo>
                  <a:pt x="89" y="76"/>
                </a:lnTo>
                <a:lnTo>
                  <a:pt x="81" y="91"/>
                </a:lnTo>
                <a:lnTo>
                  <a:pt x="68" y="102"/>
                </a:lnTo>
                <a:lnTo>
                  <a:pt x="55" y="108"/>
                </a:lnTo>
                <a:lnTo>
                  <a:pt x="204" y="233"/>
                </a:lnTo>
                <a:lnTo>
                  <a:pt x="207" y="236"/>
                </a:lnTo>
                <a:lnTo>
                  <a:pt x="207" y="239"/>
                </a:lnTo>
                <a:lnTo>
                  <a:pt x="207" y="242"/>
                </a:lnTo>
                <a:lnTo>
                  <a:pt x="205" y="245"/>
                </a:lnTo>
                <a:lnTo>
                  <a:pt x="200" y="248"/>
                </a:lnTo>
                <a:lnTo>
                  <a:pt x="191" y="252"/>
                </a:lnTo>
                <a:lnTo>
                  <a:pt x="180" y="253"/>
                </a:lnTo>
                <a:lnTo>
                  <a:pt x="165" y="256"/>
                </a:lnTo>
                <a:lnTo>
                  <a:pt x="146" y="257"/>
                </a:lnTo>
                <a:lnTo>
                  <a:pt x="129" y="256"/>
                </a:lnTo>
                <a:lnTo>
                  <a:pt x="112" y="254"/>
                </a:lnTo>
                <a:lnTo>
                  <a:pt x="95" y="249"/>
                </a:lnTo>
                <a:lnTo>
                  <a:pt x="80" y="242"/>
                </a:lnTo>
                <a:lnTo>
                  <a:pt x="72" y="239"/>
                </a:lnTo>
                <a:lnTo>
                  <a:pt x="65" y="233"/>
                </a:lnTo>
                <a:lnTo>
                  <a:pt x="60" y="227"/>
                </a:lnTo>
                <a:lnTo>
                  <a:pt x="55" y="222"/>
                </a:lnTo>
                <a:lnTo>
                  <a:pt x="52" y="216"/>
                </a:lnTo>
                <a:lnTo>
                  <a:pt x="49" y="210"/>
                </a:lnTo>
                <a:lnTo>
                  <a:pt x="48" y="206"/>
                </a:lnTo>
                <a:lnTo>
                  <a:pt x="47" y="201"/>
                </a:lnTo>
                <a:lnTo>
                  <a:pt x="47" y="198"/>
                </a:lnTo>
                <a:lnTo>
                  <a:pt x="47" y="197"/>
                </a:lnTo>
                <a:lnTo>
                  <a:pt x="46" y="197"/>
                </a:lnTo>
                <a:lnTo>
                  <a:pt x="47" y="197"/>
                </a:lnTo>
                <a:lnTo>
                  <a:pt x="49" y="198"/>
                </a:lnTo>
                <a:lnTo>
                  <a:pt x="51" y="201"/>
                </a:lnTo>
                <a:lnTo>
                  <a:pt x="52" y="202"/>
                </a:lnTo>
                <a:lnTo>
                  <a:pt x="55" y="203"/>
                </a:lnTo>
                <a:lnTo>
                  <a:pt x="57" y="206"/>
                </a:lnTo>
                <a:lnTo>
                  <a:pt x="61" y="208"/>
                </a:lnTo>
                <a:lnTo>
                  <a:pt x="65" y="212"/>
                </a:lnTo>
                <a:lnTo>
                  <a:pt x="68" y="214"/>
                </a:lnTo>
                <a:lnTo>
                  <a:pt x="70" y="216"/>
                </a:lnTo>
                <a:lnTo>
                  <a:pt x="74" y="219"/>
                </a:lnTo>
                <a:lnTo>
                  <a:pt x="78" y="222"/>
                </a:lnTo>
                <a:lnTo>
                  <a:pt x="81" y="223"/>
                </a:lnTo>
                <a:lnTo>
                  <a:pt x="90" y="227"/>
                </a:lnTo>
                <a:lnTo>
                  <a:pt x="103" y="232"/>
                </a:lnTo>
                <a:lnTo>
                  <a:pt x="124" y="237"/>
                </a:lnTo>
                <a:lnTo>
                  <a:pt x="152" y="241"/>
                </a:lnTo>
                <a:lnTo>
                  <a:pt x="163" y="241"/>
                </a:lnTo>
                <a:lnTo>
                  <a:pt x="174" y="240"/>
                </a:lnTo>
                <a:lnTo>
                  <a:pt x="180" y="239"/>
                </a:lnTo>
                <a:lnTo>
                  <a:pt x="183" y="239"/>
                </a:lnTo>
                <a:lnTo>
                  <a:pt x="184" y="239"/>
                </a:lnTo>
                <a:lnTo>
                  <a:pt x="182" y="236"/>
                </a:lnTo>
                <a:lnTo>
                  <a:pt x="174" y="229"/>
                </a:lnTo>
                <a:lnTo>
                  <a:pt x="163" y="220"/>
                </a:lnTo>
                <a:lnTo>
                  <a:pt x="149" y="208"/>
                </a:lnTo>
                <a:lnTo>
                  <a:pt x="132" y="194"/>
                </a:lnTo>
                <a:lnTo>
                  <a:pt x="114" y="180"/>
                </a:lnTo>
                <a:lnTo>
                  <a:pt x="95" y="164"/>
                </a:lnTo>
                <a:lnTo>
                  <a:pt x="77" y="148"/>
                </a:lnTo>
                <a:lnTo>
                  <a:pt x="60" y="134"/>
                </a:lnTo>
                <a:lnTo>
                  <a:pt x="44" y="121"/>
                </a:lnTo>
                <a:lnTo>
                  <a:pt x="32" y="110"/>
                </a:lnTo>
                <a:lnTo>
                  <a:pt x="23" y="102"/>
                </a:lnTo>
                <a:lnTo>
                  <a:pt x="19" y="100"/>
                </a:lnTo>
                <a:lnTo>
                  <a:pt x="8" y="87"/>
                </a:lnTo>
                <a:lnTo>
                  <a:pt x="1" y="70"/>
                </a:lnTo>
                <a:lnTo>
                  <a:pt x="0" y="50"/>
                </a:lnTo>
                <a:lnTo>
                  <a:pt x="4" y="33"/>
                </a:lnTo>
                <a:lnTo>
                  <a:pt x="12" y="19"/>
                </a:lnTo>
                <a:lnTo>
                  <a:pt x="23" y="8"/>
                </a:lnTo>
                <a:lnTo>
                  <a:pt x="36" y="2"/>
                </a:lnTo>
                <a:lnTo>
                  <a:pt x="51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7" name="Freeform 497"/>
          <p:cNvSpPr>
            <a:spLocks/>
          </p:cNvSpPr>
          <p:nvPr/>
        </p:nvSpPr>
        <p:spPr bwMode="auto">
          <a:xfrm rot="1694646">
            <a:off x="23783892" y="6079307"/>
            <a:ext cx="600076" cy="1076326"/>
          </a:xfrm>
          <a:custGeom>
            <a:avLst/>
            <a:gdLst>
              <a:gd name="T0" fmla="*/ 130 w 189"/>
              <a:gd name="T1" fmla="*/ 0 h 339"/>
              <a:gd name="T2" fmla="*/ 148 w 189"/>
              <a:gd name="T3" fmla="*/ 2 h 339"/>
              <a:gd name="T4" fmla="*/ 164 w 189"/>
              <a:gd name="T5" fmla="*/ 9 h 339"/>
              <a:gd name="T6" fmla="*/ 176 w 189"/>
              <a:gd name="T7" fmla="*/ 19 h 339"/>
              <a:gd name="T8" fmla="*/ 185 w 189"/>
              <a:gd name="T9" fmla="*/ 34 h 339"/>
              <a:gd name="T10" fmla="*/ 189 w 189"/>
              <a:gd name="T11" fmla="*/ 52 h 339"/>
              <a:gd name="T12" fmla="*/ 186 w 189"/>
              <a:gd name="T13" fmla="*/ 69 h 339"/>
              <a:gd name="T14" fmla="*/ 178 w 189"/>
              <a:gd name="T15" fmla="*/ 86 h 339"/>
              <a:gd name="T16" fmla="*/ 164 w 189"/>
              <a:gd name="T17" fmla="*/ 102 h 339"/>
              <a:gd name="T18" fmla="*/ 145 w 189"/>
              <a:gd name="T19" fmla="*/ 112 h 339"/>
              <a:gd name="T20" fmla="*/ 131 w 189"/>
              <a:gd name="T21" fmla="*/ 116 h 339"/>
              <a:gd name="T22" fmla="*/ 117 w 189"/>
              <a:gd name="T23" fmla="*/ 117 h 339"/>
              <a:gd name="T24" fmla="*/ 98 w 189"/>
              <a:gd name="T25" fmla="*/ 116 h 339"/>
              <a:gd name="T26" fmla="*/ 83 w 189"/>
              <a:gd name="T27" fmla="*/ 108 h 339"/>
              <a:gd name="T28" fmla="*/ 71 w 189"/>
              <a:gd name="T29" fmla="*/ 98 h 339"/>
              <a:gd name="T30" fmla="*/ 21 w 189"/>
              <a:gd name="T31" fmla="*/ 331 h 339"/>
              <a:gd name="T32" fmla="*/ 20 w 189"/>
              <a:gd name="T33" fmla="*/ 335 h 339"/>
              <a:gd name="T34" fmla="*/ 17 w 189"/>
              <a:gd name="T35" fmla="*/ 337 h 339"/>
              <a:gd name="T36" fmla="*/ 15 w 189"/>
              <a:gd name="T37" fmla="*/ 339 h 339"/>
              <a:gd name="T38" fmla="*/ 11 w 189"/>
              <a:gd name="T39" fmla="*/ 339 h 339"/>
              <a:gd name="T40" fmla="*/ 8 w 189"/>
              <a:gd name="T41" fmla="*/ 339 h 339"/>
              <a:gd name="T42" fmla="*/ 4 w 189"/>
              <a:gd name="T43" fmla="*/ 337 h 339"/>
              <a:gd name="T44" fmla="*/ 1 w 189"/>
              <a:gd name="T45" fmla="*/ 335 h 339"/>
              <a:gd name="T46" fmla="*/ 0 w 189"/>
              <a:gd name="T47" fmla="*/ 331 h 339"/>
              <a:gd name="T48" fmla="*/ 0 w 189"/>
              <a:gd name="T49" fmla="*/ 327 h 339"/>
              <a:gd name="T50" fmla="*/ 58 w 189"/>
              <a:gd name="T51" fmla="*/ 59 h 339"/>
              <a:gd name="T52" fmla="*/ 58 w 189"/>
              <a:gd name="T53" fmla="*/ 57 h 339"/>
              <a:gd name="T54" fmla="*/ 59 w 189"/>
              <a:gd name="T55" fmla="*/ 55 h 339"/>
              <a:gd name="T56" fmla="*/ 64 w 189"/>
              <a:gd name="T57" fmla="*/ 40 h 339"/>
              <a:gd name="T58" fmla="*/ 73 w 189"/>
              <a:gd name="T59" fmla="*/ 27 h 339"/>
              <a:gd name="T60" fmla="*/ 85 w 189"/>
              <a:gd name="T61" fmla="*/ 15 h 339"/>
              <a:gd name="T62" fmla="*/ 101 w 189"/>
              <a:gd name="T63" fmla="*/ 6 h 339"/>
              <a:gd name="T64" fmla="*/ 115 w 189"/>
              <a:gd name="T65" fmla="*/ 2 h 339"/>
              <a:gd name="T66" fmla="*/ 130 w 189"/>
              <a:gd name="T6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9" h="339">
                <a:moveTo>
                  <a:pt x="130" y="0"/>
                </a:moveTo>
                <a:lnTo>
                  <a:pt x="148" y="2"/>
                </a:lnTo>
                <a:lnTo>
                  <a:pt x="164" y="9"/>
                </a:lnTo>
                <a:lnTo>
                  <a:pt x="176" y="19"/>
                </a:lnTo>
                <a:lnTo>
                  <a:pt x="185" y="34"/>
                </a:lnTo>
                <a:lnTo>
                  <a:pt x="189" y="52"/>
                </a:lnTo>
                <a:lnTo>
                  <a:pt x="186" y="69"/>
                </a:lnTo>
                <a:lnTo>
                  <a:pt x="178" y="86"/>
                </a:lnTo>
                <a:lnTo>
                  <a:pt x="164" y="102"/>
                </a:lnTo>
                <a:lnTo>
                  <a:pt x="145" y="112"/>
                </a:lnTo>
                <a:lnTo>
                  <a:pt x="131" y="116"/>
                </a:lnTo>
                <a:lnTo>
                  <a:pt x="117" y="117"/>
                </a:lnTo>
                <a:lnTo>
                  <a:pt x="98" y="116"/>
                </a:lnTo>
                <a:lnTo>
                  <a:pt x="83" y="108"/>
                </a:lnTo>
                <a:lnTo>
                  <a:pt x="71" y="98"/>
                </a:lnTo>
                <a:lnTo>
                  <a:pt x="21" y="331"/>
                </a:lnTo>
                <a:lnTo>
                  <a:pt x="20" y="335"/>
                </a:lnTo>
                <a:lnTo>
                  <a:pt x="17" y="337"/>
                </a:lnTo>
                <a:lnTo>
                  <a:pt x="15" y="339"/>
                </a:lnTo>
                <a:lnTo>
                  <a:pt x="11" y="339"/>
                </a:lnTo>
                <a:lnTo>
                  <a:pt x="8" y="339"/>
                </a:lnTo>
                <a:lnTo>
                  <a:pt x="4" y="337"/>
                </a:lnTo>
                <a:lnTo>
                  <a:pt x="1" y="335"/>
                </a:lnTo>
                <a:lnTo>
                  <a:pt x="0" y="331"/>
                </a:lnTo>
                <a:lnTo>
                  <a:pt x="0" y="327"/>
                </a:lnTo>
                <a:lnTo>
                  <a:pt x="58" y="59"/>
                </a:lnTo>
                <a:lnTo>
                  <a:pt x="58" y="57"/>
                </a:lnTo>
                <a:lnTo>
                  <a:pt x="59" y="55"/>
                </a:lnTo>
                <a:lnTo>
                  <a:pt x="64" y="40"/>
                </a:lnTo>
                <a:lnTo>
                  <a:pt x="73" y="27"/>
                </a:lnTo>
                <a:lnTo>
                  <a:pt x="85" y="15"/>
                </a:lnTo>
                <a:lnTo>
                  <a:pt x="101" y="6"/>
                </a:lnTo>
                <a:lnTo>
                  <a:pt x="115" y="2"/>
                </a:lnTo>
                <a:lnTo>
                  <a:pt x="13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 rot="3259799">
            <a:off x="4902810" y="8568725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-1152481" y="10052783"/>
            <a:ext cx="5091630" cy="5091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1517383" y="10052783"/>
            <a:ext cx="5275710" cy="5275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1" y="10883210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330308" y="10562431"/>
            <a:ext cx="2562240" cy="80021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 algn="l" defTabSz="1828800" latinLnBrk="1" hangingPunct="1"/>
            <a:r>
              <a:rPr lang="en-US" altLang="ko-KR" sz="4000" kern="1200" spc="600" dirty="0" smtClean="0">
                <a:solidFill>
                  <a:prstClr val="black"/>
                </a:solidFill>
              </a:rPr>
              <a:t>5. Q&amp;A</a:t>
            </a:r>
            <a:endParaRPr lang="ko-KR" altLang="en-US" sz="4000" kern="1200" spc="600" dirty="0">
              <a:solidFill>
                <a:prstClr val="black"/>
              </a:solidFill>
            </a:endParaRPr>
          </a:p>
        </p:txBody>
      </p:sp>
      <p:sp>
        <p:nvSpPr>
          <p:cNvPr id="50" name="Freeform 47"/>
          <p:cNvSpPr>
            <a:spLocks/>
          </p:cNvSpPr>
          <p:nvPr/>
        </p:nvSpPr>
        <p:spPr bwMode="auto">
          <a:xfrm rot="3259799">
            <a:off x="4899870" y="10191442"/>
            <a:ext cx="1082676" cy="1317626"/>
          </a:xfrm>
          <a:custGeom>
            <a:avLst/>
            <a:gdLst>
              <a:gd name="T0" fmla="*/ 157 w 341"/>
              <a:gd name="T1" fmla="*/ 0 h 415"/>
              <a:gd name="T2" fmla="*/ 166 w 341"/>
              <a:gd name="T3" fmla="*/ 9 h 415"/>
              <a:gd name="T4" fmla="*/ 205 w 341"/>
              <a:gd name="T5" fmla="*/ 51 h 415"/>
              <a:gd name="T6" fmla="*/ 324 w 341"/>
              <a:gd name="T7" fmla="*/ 178 h 415"/>
              <a:gd name="T8" fmla="*/ 326 w 341"/>
              <a:gd name="T9" fmla="*/ 181 h 415"/>
              <a:gd name="T10" fmla="*/ 336 w 341"/>
              <a:gd name="T11" fmla="*/ 195 h 415"/>
              <a:gd name="T12" fmla="*/ 341 w 341"/>
              <a:gd name="T13" fmla="*/ 213 h 415"/>
              <a:gd name="T14" fmla="*/ 340 w 341"/>
              <a:gd name="T15" fmla="*/ 233 h 415"/>
              <a:gd name="T16" fmla="*/ 333 w 341"/>
              <a:gd name="T17" fmla="*/ 250 h 415"/>
              <a:gd name="T18" fmla="*/ 324 w 341"/>
              <a:gd name="T19" fmla="*/ 263 h 415"/>
              <a:gd name="T20" fmla="*/ 311 w 341"/>
              <a:gd name="T21" fmla="*/ 274 h 415"/>
              <a:gd name="T22" fmla="*/ 297 w 341"/>
              <a:gd name="T23" fmla="*/ 278 h 415"/>
              <a:gd name="T24" fmla="*/ 281 w 341"/>
              <a:gd name="T25" fmla="*/ 278 h 415"/>
              <a:gd name="T26" fmla="*/ 267 w 341"/>
              <a:gd name="T27" fmla="*/ 272 h 415"/>
              <a:gd name="T28" fmla="*/ 255 w 341"/>
              <a:gd name="T29" fmla="*/ 261 h 415"/>
              <a:gd name="T30" fmla="*/ 247 w 341"/>
              <a:gd name="T31" fmla="*/ 247 h 415"/>
              <a:gd name="T32" fmla="*/ 243 w 341"/>
              <a:gd name="T33" fmla="*/ 230 h 415"/>
              <a:gd name="T34" fmla="*/ 244 w 341"/>
              <a:gd name="T35" fmla="*/ 212 h 415"/>
              <a:gd name="T36" fmla="*/ 251 w 341"/>
              <a:gd name="T37" fmla="*/ 195 h 415"/>
              <a:gd name="T38" fmla="*/ 263 w 341"/>
              <a:gd name="T39" fmla="*/ 181 h 415"/>
              <a:gd name="T40" fmla="*/ 276 w 341"/>
              <a:gd name="T41" fmla="*/ 172 h 415"/>
              <a:gd name="T42" fmla="*/ 292 w 341"/>
              <a:gd name="T43" fmla="*/ 166 h 415"/>
              <a:gd name="T44" fmla="*/ 193 w 341"/>
              <a:gd name="T45" fmla="*/ 63 h 415"/>
              <a:gd name="T46" fmla="*/ 60 w 341"/>
              <a:gd name="T47" fmla="*/ 189 h 415"/>
              <a:gd name="T48" fmla="*/ 179 w 341"/>
              <a:gd name="T49" fmla="*/ 314 h 415"/>
              <a:gd name="T50" fmla="*/ 180 w 341"/>
              <a:gd name="T51" fmla="*/ 317 h 415"/>
              <a:gd name="T52" fmla="*/ 191 w 341"/>
              <a:gd name="T53" fmla="*/ 333 h 415"/>
              <a:gd name="T54" fmla="*/ 195 w 341"/>
              <a:gd name="T55" fmla="*/ 350 h 415"/>
              <a:gd name="T56" fmla="*/ 195 w 341"/>
              <a:gd name="T57" fmla="*/ 370 h 415"/>
              <a:gd name="T58" fmla="*/ 188 w 341"/>
              <a:gd name="T59" fmla="*/ 386 h 415"/>
              <a:gd name="T60" fmla="*/ 178 w 341"/>
              <a:gd name="T61" fmla="*/ 401 h 415"/>
              <a:gd name="T62" fmla="*/ 166 w 341"/>
              <a:gd name="T63" fmla="*/ 410 h 415"/>
              <a:gd name="T64" fmla="*/ 150 w 341"/>
              <a:gd name="T65" fmla="*/ 415 h 415"/>
              <a:gd name="T66" fmla="*/ 136 w 341"/>
              <a:gd name="T67" fmla="*/ 415 h 415"/>
              <a:gd name="T68" fmla="*/ 121 w 341"/>
              <a:gd name="T69" fmla="*/ 408 h 415"/>
              <a:gd name="T70" fmla="*/ 110 w 341"/>
              <a:gd name="T71" fmla="*/ 398 h 415"/>
              <a:gd name="T72" fmla="*/ 102 w 341"/>
              <a:gd name="T73" fmla="*/ 384 h 415"/>
              <a:gd name="T74" fmla="*/ 98 w 341"/>
              <a:gd name="T75" fmla="*/ 368 h 415"/>
              <a:gd name="T76" fmla="*/ 99 w 341"/>
              <a:gd name="T77" fmla="*/ 350 h 415"/>
              <a:gd name="T78" fmla="*/ 106 w 341"/>
              <a:gd name="T79" fmla="*/ 333 h 415"/>
              <a:gd name="T80" fmla="*/ 116 w 341"/>
              <a:gd name="T81" fmla="*/ 318 h 415"/>
              <a:gd name="T82" fmla="*/ 131 w 341"/>
              <a:gd name="T83" fmla="*/ 308 h 415"/>
              <a:gd name="T84" fmla="*/ 146 w 341"/>
              <a:gd name="T85" fmla="*/ 304 h 415"/>
              <a:gd name="T86" fmla="*/ 47 w 341"/>
              <a:gd name="T87" fmla="*/ 199 h 415"/>
              <a:gd name="T88" fmla="*/ 7 w 341"/>
              <a:gd name="T89" fmla="*/ 157 h 415"/>
              <a:gd name="T90" fmla="*/ 0 w 341"/>
              <a:gd name="T91" fmla="*/ 148 h 415"/>
              <a:gd name="T92" fmla="*/ 157 w 341"/>
              <a:gd name="T93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1" h="415">
                <a:moveTo>
                  <a:pt x="157" y="0"/>
                </a:moveTo>
                <a:lnTo>
                  <a:pt x="166" y="9"/>
                </a:lnTo>
                <a:lnTo>
                  <a:pt x="205" y="51"/>
                </a:lnTo>
                <a:lnTo>
                  <a:pt x="324" y="178"/>
                </a:lnTo>
                <a:lnTo>
                  <a:pt x="326" y="181"/>
                </a:lnTo>
                <a:lnTo>
                  <a:pt x="336" y="195"/>
                </a:lnTo>
                <a:lnTo>
                  <a:pt x="341" y="213"/>
                </a:lnTo>
                <a:lnTo>
                  <a:pt x="340" y="233"/>
                </a:lnTo>
                <a:lnTo>
                  <a:pt x="333" y="250"/>
                </a:lnTo>
                <a:lnTo>
                  <a:pt x="324" y="263"/>
                </a:lnTo>
                <a:lnTo>
                  <a:pt x="311" y="274"/>
                </a:lnTo>
                <a:lnTo>
                  <a:pt x="297" y="278"/>
                </a:lnTo>
                <a:lnTo>
                  <a:pt x="281" y="278"/>
                </a:lnTo>
                <a:lnTo>
                  <a:pt x="267" y="272"/>
                </a:lnTo>
                <a:lnTo>
                  <a:pt x="255" y="261"/>
                </a:lnTo>
                <a:lnTo>
                  <a:pt x="247" y="247"/>
                </a:lnTo>
                <a:lnTo>
                  <a:pt x="243" y="230"/>
                </a:lnTo>
                <a:lnTo>
                  <a:pt x="244" y="212"/>
                </a:lnTo>
                <a:lnTo>
                  <a:pt x="251" y="195"/>
                </a:lnTo>
                <a:lnTo>
                  <a:pt x="263" y="181"/>
                </a:lnTo>
                <a:lnTo>
                  <a:pt x="276" y="172"/>
                </a:lnTo>
                <a:lnTo>
                  <a:pt x="292" y="166"/>
                </a:lnTo>
                <a:lnTo>
                  <a:pt x="193" y="63"/>
                </a:lnTo>
                <a:lnTo>
                  <a:pt x="60" y="189"/>
                </a:lnTo>
                <a:lnTo>
                  <a:pt x="179" y="314"/>
                </a:lnTo>
                <a:lnTo>
                  <a:pt x="180" y="317"/>
                </a:lnTo>
                <a:lnTo>
                  <a:pt x="191" y="333"/>
                </a:lnTo>
                <a:lnTo>
                  <a:pt x="195" y="350"/>
                </a:lnTo>
                <a:lnTo>
                  <a:pt x="195" y="370"/>
                </a:lnTo>
                <a:lnTo>
                  <a:pt x="188" y="386"/>
                </a:lnTo>
                <a:lnTo>
                  <a:pt x="178" y="401"/>
                </a:lnTo>
                <a:lnTo>
                  <a:pt x="166" y="410"/>
                </a:lnTo>
                <a:lnTo>
                  <a:pt x="150" y="415"/>
                </a:lnTo>
                <a:lnTo>
                  <a:pt x="136" y="415"/>
                </a:lnTo>
                <a:lnTo>
                  <a:pt x="121" y="408"/>
                </a:lnTo>
                <a:lnTo>
                  <a:pt x="110" y="398"/>
                </a:lnTo>
                <a:lnTo>
                  <a:pt x="102" y="384"/>
                </a:lnTo>
                <a:lnTo>
                  <a:pt x="98" y="368"/>
                </a:lnTo>
                <a:lnTo>
                  <a:pt x="99" y="350"/>
                </a:lnTo>
                <a:lnTo>
                  <a:pt x="106" y="333"/>
                </a:lnTo>
                <a:lnTo>
                  <a:pt x="116" y="318"/>
                </a:lnTo>
                <a:lnTo>
                  <a:pt x="131" y="308"/>
                </a:lnTo>
                <a:lnTo>
                  <a:pt x="146" y="304"/>
                </a:lnTo>
                <a:lnTo>
                  <a:pt x="47" y="199"/>
                </a:lnTo>
                <a:lnTo>
                  <a:pt x="7" y="157"/>
                </a:lnTo>
                <a:lnTo>
                  <a:pt x="0" y="148"/>
                </a:lnTo>
                <a:lnTo>
                  <a:pt x="157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latinLnBrk="1" hangingPunct="1"/>
            <a:endParaRPr lang="ko-KR" altLang="en-US" sz="3600" kern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9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1217201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12366440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1256622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12741022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12916350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13119904"/>
            <a:ext cx="2438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21" name="그룹 20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3" name="직선 연결선 22"/>
            <p:cNvCxnSpPr>
              <a:stCxn id="19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29904" y="1113286"/>
              <a:ext cx="4168449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핵심 기술 소개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34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6" y="10931765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787047" y="2825552"/>
            <a:ext cx="21422178" cy="22063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t" anchorCtr="0">
            <a:spAutoFit/>
          </a:bodyPr>
          <a:lstStyle/>
          <a:p>
            <a:pPr algn="l"/>
            <a:r>
              <a:rPr lang="en-US" altLang="ko-KR" sz="5400" dirty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5400" dirty="0">
                <a:latin typeface="나눔고딕" pitchFamily="50" charset="-127"/>
                <a:ea typeface="나눔고딕" pitchFamily="50" charset="-127"/>
              </a:rPr>
              <a:t>개요</a:t>
            </a:r>
            <a:endParaRPr lang="en-US" altLang="ko-KR" sz="5400" dirty="0"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4000" dirty="0">
                <a:latin typeface="나눔고딕" pitchFamily="50" charset="-127"/>
                <a:ea typeface="나눔고딕" pitchFamily="50" charset="-127"/>
              </a:rPr>
              <a:t>	 Harmony project</a:t>
            </a:r>
            <a:r>
              <a:rPr lang="ko-KR" altLang="en-US" sz="4000" dirty="0">
                <a:latin typeface="나눔고딕" pitchFamily="50" charset="-127"/>
                <a:ea typeface="나눔고딕" pitchFamily="50" charset="-127"/>
              </a:rPr>
              <a:t>는 가상의 악기 연주 서비스를 제공하지만 사용자가 실제 악기를 치고 있는 듯한 느낌을 받을 수 있는 기술을 확보하는 것이 중요한 쟁점 중 하나이다</a:t>
            </a:r>
            <a:r>
              <a:rPr lang="en-US" altLang="ko-KR" sz="40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40739" y="8125732"/>
            <a:ext cx="21422178" cy="23602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914400" indent="-914400" algn="just">
              <a:buFont typeface="+mj-lt"/>
              <a:buAutoNum type="arabicPeriod"/>
            </a:pPr>
            <a:r>
              <a:rPr lang="en-US" altLang="ko-KR" sz="3600" dirty="0" err="1">
                <a:latin typeface="나눔고딕" pitchFamily="50" charset="-127"/>
                <a:ea typeface="나눔고딕" pitchFamily="50" charset="-127"/>
              </a:rPr>
              <a:t>Kinect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센서를 이용하여 사용자의 모션을 인식한다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914400" indent="-914400" algn="just">
              <a:buFont typeface="+mj-lt"/>
              <a:buAutoNum type="arabicPeriod"/>
            </a:pP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이를 바탕으로 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Unity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엔진의 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3D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공간 속에 사용자의 가상 객체를 만든다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914400" indent="-914400" algn="just">
              <a:buFont typeface="+mj-lt"/>
              <a:buAutoNum type="arabicPeriod"/>
            </a:pP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3D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드럼 객체와 사용자의 가상 객체간의 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collision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으로 드럼 소리를 낸다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914400" indent="-914400" algn="just">
              <a:buFont typeface="+mj-lt"/>
              <a:buAutoNum type="arabicPeriod"/>
            </a:pP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좀 더 실감 있는 연주를 위해 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collision 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세기에 따라 드럼의 소리도 다르게 </a:t>
            </a:r>
            <a:r>
              <a:rPr lang="ko-KR" altLang="en-US" sz="3600" dirty="0" smtClean="0">
                <a:latin typeface="나눔고딕" pitchFamily="50" charset="-127"/>
                <a:ea typeface="나눔고딕" pitchFamily="50" charset="-127"/>
              </a:rPr>
              <a:t>나도록 구현한다</a:t>
            </a:r>
            <a:r>
              <a:rPr lang="en-US" altLang="ko-KR" sz="3600" dirty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36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3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155" y="6425952"/>
            <a:ext cx="17844668" cy="913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§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모션인식을 이용한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3D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공간 드럼 연주</a:t>
            </a:r>
          </a:p>
        </p:txBody>
      </p:sp>
    </p:spTree>
    <p:extLst>
      <p:ext uri="{BB962C8B-B14F-4D97-AF65-F5344CB8AC3E}">
        <p14:creationId xmlns:p14="http://schemas.microsoft.com/office/powerpoint/2010/main" val="12781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3196" y="2098690"/>
            <a:ext cx="4302480" cy="913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dirty="0" err="1" smtClean="0">
                <a:latin typeface="맑은 고딕"/>
                <a:ea typeface="맑은 고딕"/>
              </a:rPr>
              <a:t>Kinect</a:t>
            </a:r>
            <a:r>
              <a:rPr lang="en-US" altLang="ko-KR" dirty="0" smtClean="0">
                <a:latin typeface="맑은 고딕"/>
                <a:ea typeface="맑은 고딕"/>
              </a:rPr>
              <a:t> v2</a:t>
            </a:r>
            <a:r>
              <a:rPr lang="ko-KR" altLang="en-US" dirty="0" smtClean="0">
                <a:latin typeface="맑은 고딕"/>
                <a:ea typeface="맑은 고딕"/>
              </a:rPr>
              <a:t>   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009056" y="7280176"/>
            <a:ext cx="12601400" cy="24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571500" indent="-571500" algn="just">
              <a:buFont typeface="Wingdings" pitchFamily="2" charset="2"/>
              <a:buChar char="§"/>
            </a:pPr>
            <a:r>
              <a:rPr lang="en-US" altLang="ko-KR" sz="3600" dirty="0" err="1">
                <a:latin typeface="맑은 고딕"/>
                <a:ea typeface="맑은 고딕"/>
              </a:rPr>
              <a:t>Kinect</a:t>
            </a:r>
            <a:r>
              <a:rPr lang="ko-KR" altLang="en-US" sz="3600" dirty="0">
                <a:latin typeface="맑은 고딕"/>
                <a:ea typeface="맑은 고딕"/>
              </a:rPr>
              <a:t>의 주요 기능</a:t>
            </a:r>
            <a:endParaRPr lang="en-US" altLang="ko-KR" sz="2800" dirty="0">
              <a:latin typeface="맑은 고딕"/>
              <a:ea typeface="맑은 고딕"/>
            </a:endParaRP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- </a:t>
            </a:r>
            <a:r>
              <a:rPr lang="en-US" altLang="ko-KR" sz="2800" dirty="0">
                <a:solidFill>
                  <a:srgbClr val="FF0000"/>
                </a:solidFill>
                <a:latin typeface="맑은 고딕"/>
                <a:ea typeface="맑은 고딕"/>
              </a:rPr>
              <a:t>Color Camera</a:t>
            </a:r>
            <a:r>
              <a:rPr lang="ko-KR" altLang="en-US" sz="2800" dirty="0">
                <a:latin typeface="맑은 고딕"/>
                <a:ea typeface="맑은 고딕"/>
              </a:rPr>
              <a:t>는 </a:t>
            </a:r>
            <a:r>
              <a:rPr lang="en-US" altLang="ko-KR" sz="2800" dirty="0">
                <a:latin typeface="맑은 고딕"/>
                <a:ea typeface="맑은 고딕"/>
              </a:rPr>
              <a:t>RGB</a:t>
            </a:r>
            <a:r>
              <a:rPr lang="ko-KR" altLang="en-US" sz="2800" dirty="0">
                <a:latin typeface="맑은 고딕"/>
                <a:ea typeface="맑은 고딕"/>
              </a:rPr>
              <a:t>영상을 송출</a:t>
            </a:r>
            <a:r>
              <a:rPr lang="en-US" altLang="ko-KR" sz="2800" dirty="0">
                <a:latin typeface="맑은 고딕"/>
                <a:ea typeface="맑은 고딕"/>
              </a:rPr>
              <a:t> </a:t>
            </a: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- </a:t>
            </a:r>
            <a:r>
              <a:rPr lang="en-US" altLang="ko-KR" sz="2800" dirty="0">
                <a:solidFill>
                  <a:srgbClr val="FF0000"/>
                </a:solidFill>
                <a:latin typeface="맑은 고딕"/>
                <a:ea typeface="맑은 고딕"/>
              </a:rPr>
              <a:t>Depth Sensor</a:t>
            </a:r>
            <a:r>
              <a:rPr lang="ko-KR" altLang="en-US" sz="2800" dirty="0">
                <a:latin typeface="맑은 고딕"/>
                <a:ea typeface="맑은 고딕"/>
              </a:rPr>
              <a:t>는 </a:t>
            </a:r>
            <a:r>
              <a:rPr lang="en-US" altLang="ko-KR" sz="2800" dirty="0">
                <a:latin typeface="맑은 고딕"/>
                <a:ea typeface="맑은 고딕"/>
              </a:rPr>
              <a:t>IR Projector</a:t>
            </a:r>
            <a:r>
              <a:rPr lang="ko-KR" altLang="en-US" sz="2800" dirty="0">
                <a:latin typeface="맑은 고딕"/>
                <a:ea typeface="맑은 고딕"/>
              </a:rPr>
              <a:t>가 적외선을 투광하고</a:t>
            </a:r>
            <a:r>
              <a:rPr lang="en-US" altLang="ko-KR" sz="2800" dirty="0">
                <a:latin typeface="맑은 고딕"/>
                <a:ea typeface="맑은 고딕"/>
              </a:rPr>
              <a:t>, </a:t>
            </a:r>
            <a:r>
              <a:rPr lang="ko-KR" altLang="en-US" sz="2800" dirty="0">
                <a:latin typeface="맑은 고딕"/>
                <a:ea typeface="맑은 고딕"/>
              </a:rPr>
              <a:t>물체에 반사되어 돌아오는 적외선을 </a:t>
            </a:r>
            <a:r>
              <a:rPr lang="en-US" altLang="ko-KR" sz="2800" dirty="0">
                <a:latin typeface="맑은 고딕"/>
                <a:ea typeface="맑은 고딕"/>
              </a:rPr>
              <a:t>IR Camera</a:t>
            </a:r>
            <a:r>
              <a:rPr lang="ko-KR" altLang="en-US" sz="2800" dirty="0">
                <a:latin typeface="맑은 고딕"/>
                <a:ea typeface="맑은 고딕"/>
              </a:rPr>
              <a:t>가 받는다</a:t>
            </a:r>
            <a:r>
              <a:rPr lang="en-US" altLang="ko-KR" sz="2800" dirty="0">
                <a:latin typeface="맑은 고딕"/>
                <a:ea typeface="맑은 고딕"/>
              </a:rPr>
              <a:t>. </a:t>
            </a:r>
            <a:r>
              <a:rPr lang="ko-KR" altLang="en-US" sz="2800" dirty="0">
                <a:latin typeface="맑은 고딕"/>
                <a:ea typeface="맑은 고딕"/>
              </a:rPr>
              <a:t>이 때 투광 후에 반사되어 돌아오는 시간에서 </a:t>
            </a:r>
            <a:r>
              <a:rPr lang="en-US" altLang="ko-KR" sz="2800" dirty="0">
                <a:latin typeface="맑은 고딕"/>
                <a:ea typeface="맑은 고딕"/>
              </a:rPr>
              <a:t>Depth 	</a:t>
            </a:r>
            <a:r>
              <a:rPr lang="ko-KR" altLang="en-US" sz="2800" dirty="0">
                <a:latin typeface="맑은 고딕"/>
                <a:ea typeface="맑은 고딕"/>
              </a:rPr>
              <a:t>정보를 얻는 </a:t>
            </a:r>
            <a:r>
              <a:rPr lang="en-US" altLang="ko-KR" sz="2800" dirty="0">
                <a:latin typeface="맑은 고딕"/>
                <a:ea typeface="맑은 고딕"/>
              </a:rPr>
              <a:t>TOF(Time of Flight) </a:t>
            </a:r>
            <a:r>
              <a:rPr lang="ko-KR" altLang="en-US" sz="2800" dirty="0">
                <a:latin typeface="맑은 고딕"/>
                <a:ea typeface="맑은 고딕"/>
              </a:rPr>
              <a:t>방식을 사용한다</a:t>
            </a:r>
            <a:r>
              <a:rPr lang="en-US" altLang="ko-KR" sz="2800" dirty="0">
                <a:latin typeface="맑은 고딕"/>
                <a:ea typeface="맑은 고딕"/>
              </a:rPr>
              <a:t>. </a:t>
            </a:r>
            <a:r>
              <a:rPr lang="ko-KR" altLang="en-US" sz="2800" dirty="0">
                <a:latin typeface="맑은 고딕"/>
                <a:ea typeface="맑은 고딕"/>
              </a:rPr>
              <a:t> </a:t>
            </a:r>
            <a:endParaRPr lang="en-US" altLang="ko-KR" sz="2800" dirty="0"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93700" y="2865261"/>
            <a:ext cx="12601400" cy="1990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571500" indent="-571500" algn="just">
              <a:buFont typeface="Wingdings" pitchFamily="2" charset="2"/>
              <a:buChar char="§"/>
            </a:pPr>
            <a:r>
              <a:rPr lang="en-US" altLang="ko-KR" sz="3600" dirty="0" err="1">
                <a:latin typeface="맑은 고딕"/>
                <a:ea typeface="맑은 고딕"/>
              </a:rPr>
              <a:t>Kinect</a:t>
            </a:r>
            <a:r>
              <a:rPr lang="ko-KR" altLang="en-US" sz="3600" dirty="0">
                <a:latin typeface="맑은 고딕"/>
                <a:ea typeface="맑은 고딕"/>
              </a:rPr>
              <a:t>란</a:t>
            </a:r>
            <a:endParaRPr lang="en-US" altLang="ko-KR" sz="3600" dirty="0">
              <a:latin typeface="맑은 고딕"/>
              <a:ea typeface="맑은 고딕"/>
            </a:endParaRP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</a:t>
            </a:r>
            <a:r>
              <a:rPr lang="ko-KR" altLang="en-US" sz="2800" dirty="0">
                <a:latin typeface="맑은 고딕"/>
                <a:ea typeface="맑은 고딕"/>
              </a:rPr>
              <a:t>컨트롤러 없이 사용자의 신체를 이용하여 게임과 엔터테인먼트를 경험할 수 있는 </a:t>
            </a:r>
            <a:r>
              <a:rPr lang="en-US" altLang="ko-KR" sz="2800" dirty="0">
                <a:latin typeface="맑은 고딕"/>
                <a:ea typeface="맑은 고딕"/>
              </a:rPr>
              <a:t>Xbox</a:t>
            </a:r>
            <a:r>
              <a:rPr lang="ko-KR" altLang="en-US" sz="2800" dirty="0">
                <a:latin typeface="맑은 고딕"/>
                <a:ea typeface="맑은 고딕"/>
              </a:rPr>
              <a:t>와 연결해서 사용하는 주변기기이다</a:t>
            </a:r>
            <a:r>
              <a:rPr lang="en-US" altLang="ko-KR" sz="2800" dirty="0">
                <a:latin typeface="맑은 고딕"/>
                <a:ea typeface="맑은 고딕"/>
              </a:rPr>
              <a:t>.</a:t>
            </a:r>
          </a:p>
          <a:p>
            <a:pPr marL="571500" indent="-571500" algn="just">
              <a:buFont typeface="Arial" pitchFamily="34" charset="0"/>
              <a:buChar char="•"/>
            </a:pPr>
            <a:endParaRPr lang="ko-KR" altLang="en-US" sz="2800" dirty="0">
              <a:latin typeface="맑은 고딕"/>
              <a:ea typeface="맑은 고딕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-625424" y="2941998"/>
            <a:ext cx="11380112" cy="7792728"/>
            <a:chOff x="-625424" y="4026433"/>
            <a:chExt cx="11380111" cy="7792727"/>
          </a:xfrm>
        </p:grpSpPr>
        <p:grpSp>
          <p:nvGrpSpPr>
            <p:cNvPr id="40" name="그룹 39"/>
            <p:cNvGrpSpPr/>
            <p:nvPr/>
          </p:nvGrpSpPr>
          <p:grpSpPr>
            <a:xfrm>
              <a:off x="-625424" y="4026433"/>
              <a:ext cx="11380111" cy="7792727"/>
              <a:chOff x="-625424" y="4026433"/>
              <a:chExt cx="11380111" cy="7792727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-625424" y="4026433"/>
                <a:ext cx="11380111" cy="7792727"/>
                <a:chOff x="291255" y="4041755"/>
                <a:chExt cx="11380111" cy="7792727"/>
              </a:xfrm>
            </p:grpSpPr>
            <p:grpSp>
              <p:nvGrpSpPr>
                <p:cNvPr id="29" name="그룹 28"/>
                <p:cNvGrpSpPr/>
                <p:nvPr/>
              </p:nvGrpSpPr>
              <p:grpSpPr>
                <a:xfrm>
                  <a:off x="291255" y="4041755"/>
                  <a:ext cx="11380111" cy="7792727"/>
                  <a:chOff x="1014896" y="4041756"/>
                  <a:chExt cx="11380111" cy="7792727"/>
                </a:xfrm>
              </p:grpSpPr>
              <p:pic>
                <p:nvPicPr>
                  <p:cNvPr id="2050" name="Picture 2" descr="C:\Users\kj119\Desktop\jjs (2)\kinect.jp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backgroundMark x1="48250" y1="38750" x2="48250" y2="38750"/>
                                <a14:backgroundMark x1="55750" y1="77250" x2="55750" y2="7725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14896" y="4041756"/>
                    <a:ext cx="7792727" cy="77927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" name="꺾인 연결선 8"/>
                  <p:cNvCxnSpPr/>
                  <p:nvPr/>
                </p:nvCxnSpPr>
                <p:spPr>
                  <a:xfrm flipV="1">
                    <a:off x="2758952" y="4985791"/>
                    <a:ext cx="3960440" cy="2952328"/>
                  </a:xfrm>
                  <a:prstGeom prst="bentConnector3">
                    <a:avLst>
                      <a:gd name="adj1" fmla="val 602"/>
                    </a:avLst>
                  </a:prstGeom>
                  <a:noFill/>
                  <a:ln w="57150" cap="flat">
                    <a:solidFill>
                      <a:srgbClr val="FF0000"/>
                    </a:solidFill>
                    <a:prstDash val="solid"/>
                    <a:miter lim="400000"/>
                    <a:tailEnd type="arrow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꺾인 연결선 20"/>
                  <p:cNvCxnSpPr/>
                  <p:nvPr/>
                </p:nvCxnSpPr>
                <p:spPr>
                  <a:xfrm rot="5400000" flipH="1" flipV="1">
                    <a:off x="4716980" y="6052103"/>
                    <a:ext cx="2528662" cy="1548172"/>
                  </a:xfrm>
                  <a:prstGeom prst="bentConnector3">
                    <a:avLst>
                      <a:gd name="adj1" fmla="val 99617"/>
                    </a:avLst>
                  </a:prstGeom>
                  <a:noFill/>
                  <a:ln w="57150" cap="flat">
                    <a:solidFill>
                      <a:srgbClr val="FF0000"/>
                    </a:solidFill>
                    <a:prstDash val="solid"/>
                    <a:miter lim="400000"/>
                    <a:tailEnd type="arrow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755397" y="4451417"/>
                    <a:ext cx="2988332" cy="63671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algn="just"/>
                    <a:r>
                      <a:rPr lang="en-US" altLang="ko-KR" sz="3200" dirty="0">
                        <a:latin typeface="맑은 고딕"/>
                        <a:ea typeface="맑은 고딕"/>
                      </a:rPr>
                      <a:t>Color Camera</a:t>
                    </a:r>
                    <a:endParaRPr lang="ko-KR" altLang="en-US" sz="3200" dirty="0">
                      <a:latin typeface="맑은 고딕"/>
                      <a:ea typeface="맑은 고딕"/>
                    </a:endParaRPr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6755397" y="5171186"/>
                    <a:ext cx="5639610" cy="106759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algn="just"/>
                    <a:r>
                      <a:rPr lang="en-US" altLang="ko-KR" sz="3200" dirty="0">
                        <a:latin typeface="맑은 고딕"/>
                        <a:ea typeface="맑은 고딕"/>
                      </a:rPr>
                      <a:t>Depth Sensor</a:t>
                    </a:r>
                  </a:p>
                  <a:p>
                    <a:pPr algn="just"/>
                    <a:r>
                      <a:rPr lang="en-US" altLang="ko-KR" sz="2800" dirty="0">
                        <a:latin typeface="맑은 고딕"/>
                        <a:ea typeface="맑은 고딕"/>
                      </a:rPr>
                      <a:t>(IR Camera + IR Projector)</a:t>
                    </a:r>
                    <a:endParaRPr lang="ko-KR" altLang="en-US" sz="2800" dirty="0">
                      <a:latin typeface="맑은 고딕"/>
                      <a:ea typeface="맑은 고딕"/>
                    </a:endParaRPr>
                  </a:p>
                </p:txBody>
              </p:sp>
            </p:grpSp>
            <p:cxnSp>
              <p:nvCxnSpPr>
                <p:cNvPr id="38" name="직선 연결선 37"/>
                <p:cNvCxnSpPr/>
                <p:nvPr/>
              </p:nvCxnSpPr>
              <p:spPr>
                <a:xfrm>
                  <a:off x="1390800" y="9306272"/>
                  <a:ext cx="5688632" cy="0"/>
                </a:xfrm>
                <a:prstGeom prst="line">
                  <a:avLst/>
                </a:prstGeom>
                <a:noFill/>
                <a:ln w="57150" cap="flat">
                  <a:solidFill>
                    <a:srgbClr val="FF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4" name="직선 화살표 연결선 33"/>
                <p:cNvCxnSpPr/>
                <p:nvPr/>
              </p:nvCxnSpPr>
              <p:spPr>
                <a:xfrm>
                  <a:off x="4483584" y="9306272"/>
                  <a:ext cx="0" cy="936104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FF0000"/>
                  </a:solidFill>
                  <a:prstDash val="solid"/>
                  <a:miter lim="400000"/>
                  <a:tailEnd type="arrow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24" name="직선 연결선 23"/>
              <p:cNvCxnSpPr/>
              <p:nvPr/>
            </p:nvCxnSpPr>
            <p:spPr>
              <a:xfrm>
                <a:off x="2539368" y="8090520"/>
                <a:ext cx="1944216" cy="0"/>
              </a:xfrm>
              <a:prstGeom prst="line">
                <a:avLst/>
              </a:prstGeom>
              <a:noFill/>
              <a:ln w="57150" cap="flat">
                <a:solidFill>
                  <a:srgbClr val="FF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1796980" y="10386393"/>
              <a:ext cx="4090014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just"/>
              <a:r>
                <a:rPr lang="en-US" altLang="ko-KR" sz="3200" dirty="0">
                  <a:latin typeface="맑은 고딕"/>
                  <a:ea typeface="맑은 고딕"/>
                </a:rPr>
                <a:t>Microphone Array</a:t>
              </a:r>
              <a:endParaRPr lang="ko-KR" altLang="en-US" sz="3200" dirty="0">
                <a:latin typeface="맑은 고딕"/>
                <a:ea typeface="맑은 고딕"/>
              </a:endParaRPr>
            </a:p>
          </p:txBody>
        </p:sp>
      </p:grpSp>
      <p:sp>
        <p:nvSpPr>
          <p:cNvPr id="36" name="아래쪽 화살표 35"/>
          <p:cNvSpPr/>
          <p:nvPr/>
        </p:nvSpPr>
        <p:spPr>
          <a:xfrm>
            <a:off x="13747330" y="9945387"/>
            <a:ext cx="1296144" cy="846078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30909" y="11282056"/>
            <a:ext cx="12346278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just"/>
            <a:r>
              <a:rPr lang="en-US" altLang="ko-KR" sz="4000" dirty="0">
                <a:latin typeface="맑은 고딕"/>
                <a:ea typeface="맑은 고딕"/>
              </a:rPr>
              <a:t>Color Camera</a:t>
            </a:r>
            <a:r>
              <a:rPr lang="ko-KR" altLang="en-US" sz="4000" dirty="0">
                <a:latin typeface="맑은 고딕"/>
                <a:ea typeface="맑은 고딕"/>
              </a:rPr>
              <a:t>와 </a:t>
            </a:r>
            <a:r>
              <a:rPr lang="en-US" altLang="ko-KR" sz="4000" dirty="0">
                <a:latin typeface="맑은 고딕"/>
                <a:ea typeface="맑은 고딕"/>
              </a:rPr>
              <a:t>Depth Sensor</a:t>
            </a:r>
            <a:r>
              <a:rPr lang="ko-KR" altLang="en-US" sz="4000" dirty="0">
                <a:latin typeface="맑은 고딕"/>
                <a:ea typeface="맑은 고딕"/>
              </a:rPr>
              <a:t>를 이용해 사람의 모션을 인식하여 </a:t>
            </a:r>
            <a:r>
              <a:rPr lang="en-US" altLang="ko-KR" sz="4000" dirty="0">
                <a:latin typeface="맑은 고딕"/>
                <a:ea typeface="맑은 고딕"/>
              </a:rPr>
              <a:t>Skeleton </a:t>
            </a:r>
            <a:r>
              <a:rPr lang="ko-KR" altLang="en-US" sz="4000" dirty="0">
                <a:latin typeface="맑은 고딕"/>
                <a:ea typeface="맑은 고딕"/>
              </a:rPr>
              <a:t>형태로 제공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009054" y="5035385"/>
            <a:ext cx="12601400" cy="15600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571500" indent="-571500" algn="just">
              <a:buFont typeface="Wingdings" pitchFamily="2" charset="2"/>
              <a:buChar char="§"/>
            </a:pPr>
            <a:r>
              <a:rPr lang="en-US" altLang="ko-KR" sz="3600" dirty="0" err="1">
                <a:latin typeface="맑은 고딕"/>
                <a:ea typeface="맑은 고딕"/>
              </a:rPr>
              <a:t>Kinect</a:t>
            </a:r>
            <a:r>
              <a:rPr lang="ko-KR" altLang="en-US" sz="3600" dirty="0">
                <a:latin typeface="맑은 고딕"/>
                <a:ea typeface="맑은 고딕"/>
              </a:rPr>
              <a:t> 사양</a:t>
            </a:r>
            <a:endParaRPr lang="en-US" altLang="ko-KR" sz="3600" dirty="0">
              <a:latin typeface="맑은 고딕"/>
              <a:ea typeface="맑은 고딕"/>
            </a:endParaRP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- </a:t>
            </a:r>
            <a:r>
              <a:rPr lang="ko-KR" altLang="en-US" sz="2800" dirty="0">
                <a:latin typeface="맑은 고딕"/>
                <a:ea typeface="맑은 고딕"/>
              </a:rPr>
              <a:t>총 </a:t>
            </a:r>
            <a:r>
              <a:rPr lang="en-US" altLang="ko-KR" sz="2800" dirty="0">
                <a:latin typeface="맑은 고딕"/>
                <a:ea typeface="맑은 고딕"/>
              </a:rPr>
              <a:t>8m</a:t>
            </a:r>
            <a:r>
              <a:rPr lang="ko-KR" altLang="en-US" sz="2800" dirty="0">
                <a:latin typeface="맑은 고딕"/>
                <a:ea typeface="맑은 고딕"/>
              </a:rPr>
              <a:t>까지의 </a:t>
            </a:r>
            <a:r>
              <a:rPr lang="en-US" altLang="ko-KR" sz="2800" dirty="0">
                <a:latin typeface="맑은 고딕"/>
                <a:ea typeface="맑은 고딕"/>
              </a:rPr>
              <a:t>Depth </a:t>
            </a:r>
            <a:r>
              <a:rPr lang="ko-KR" altLang="en-US" sz="2800" dirty="0">
                <a:latin typeface="맑은 고딕"/>
                <a:ea typeface="맑은 고딕"/>
              </a:rPr>
              <a:t>정보를 알 수 있다</a:t>
            </a:r>
            <a:r>
              <a:rPr lang="en-US" altLang="ko-KR" sz="2800" dirty="0">
                <a:latin typeface="맑은 고딕"/>
                <a:ea typeface="맑은 고딕"/>
              </a:rPr>
              <a:t>.</a:t>
            </a:r>
          </a:p>
          <a:p>
            <a:pPr algn="just"/>
            <a:r>
              <a:rPr lang="en-US" altLang="ko-KR" sz="2800" dirty="0">
                <a:latin typeface="맑은 고딕"/>
                <a:ea typeface="맑은 고딕"/>
              </a:rPr>
              <a:t>	- </a:t>
            </a:r>
            <a:r>
              <a:rPr lang="ko-KR" altLang="en-US" sz="2800" dirty="0">
                <a:latin typeface="맑은 고딕"/>
                <a:ea typeface="맑은 고딕"/>
              </a:rPr>
              <a:t>한 번에 총 </a:t>
            </a:r>
            <a:r>
              <a:rPr lang="en-US" altLang="ko-KR" sz="2800" dirty="0">
                <a:latin typeface="맑은 고딕"/>
                <a:ea typeface="맑은 고딕"/>
              </a:rPr>
              <a:t>6</a:t>
            </a:r>
            <a:r>
              <a:rPr lang="ko-KR" altLang="en-US" sz="2800" dirty="0">
                <a:latin typeface="맑은 고딕"/>
                <a:ea typeface="맑은 고딕"/>
              </a:rPr>
              <a:t>명의 사람을 인식할 수 있고</a:t>
            </a:r>
            <a:r>
              <a:rPr lang="en-US" altLang="ko-KR" sz="2800" dirty="0">
                <a:latin typeface="맑은 고딕"/>
                <a:ea typeface="맑은 고딕"/>
              </a:rPr>
              <a:t>, 25</a:t>
            </a:r>
            <a:r>
              <a:rPr lang="ko-KR" altLang="en-US" sz="2800" dirty="0">
                <a:latin typeface="맑은 고딕"/>
                <a:ea typeface="맑은 고딕"/>
              </a:rPr>
              <a:t>개의 </a:t>
            </a:r>
            <a:r>
              <a:rPr lang="en-US" altLang="ko-KR" sz="2800" dirty="0">
                <a:latin typeface="맑은 고딕"/>
                <a:ea typeface="맑은 고딕"/>
              </a:rPr>
              <a:t>joint </a:t>
            </a:r>
            <a:r>
              <a:rPr lang="ko-KR" altLang="en-US" sz="2800" dirty="0">
                <a:latin typeface="맑은 고딕"/>
                <a:ea typeface="맑은 고딕"/>
              </a:rPr>
              <a:t>위치를 얻어낸다</a:t>
            </a:r>
            <a:r>
              <a:rPr lang="en-US" altLang="ko-KR" sz="2800" dirty="0">
                <a:latin typeface="맑은 고딕"/>
                <a:ea typeface="맑은 고딕"/>
              </a:rPr>
              <a:t>.</a:t>
            </a:r>
            <a:endParaRPr lang="ko-KR" altLang="en-US" sz="2800" dirty="0">
              <a:latin typeface="맑은 고딕"/>
              <a:ea typeface="맑은 고딕"/>
            </a:endParaRPr>
          </a:p>
        </p:txBody>
      </p:sp>
      <p:pic>
        <p:nvPicPr>
          <p:cNvPr id="1026" name="Picture 2" descr="C:\Users\kj119\Desktop\jjs (2)\joi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65" y="8593959"/>
            <a:ext cx="4124326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9896855" y="-364901"/>
            <a:ext cx="4521493" cy="4225628"/>
            <a:chOff x="17000119" y="-364902"/>
            <a:chExt cx="7418230" cy="7620005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6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9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51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52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53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54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56" name="그룹 55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57" name="직선 연결선 56"/>
            <p:cNvCxnSpPr>
              <a:stCxn id="59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529904" y="1113286"/>
              <a:ext cx="5303375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세</a:t>
              </a:r>
              <a:r>
                <a:rPr lang="ko-KR" altLang="en-US" sz="4000" kern="1200" spc="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부</a:t>
              </a:r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기술 소개 </a:t>
              </a:r>
              <a:r>
                <a:rPr lang="en-US" altLang="ko-KR" sz="4000" kern="1200" spc="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(1)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4862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j119\Desktop\jjs (2)\un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080" y="10389620"/>
            <a:ext cx="524858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84986" y="2555544"/>
            <a:ext cx="13111092" cy="913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dirty="0" smtClean="0">
                <a:latin typeface="맑은 고딕"/>
                <a:ea typeface="맑은 고딕"/>
              </a:rPr>
              <a:t> Unity – </a:t>
            </a:r>
            <a:r>
              <a:rPr lang="ko-KR" altLang="en-US" dirty="0" smtClean="0">
                <a:latin typeface="맑은 고딕"/>
                <a:ea typeface="맑은 고딕"/>
              </a:rPr>
              <a:t>통합 게임 개발 엔진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9820" y="4501479"/>
            <a:ext cx="18610068" cy="2606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Arial" pitchFamily="34" charset="0"/>
              <a:buChar char="•"/>
            </a:pPr>
            <a:r>
              <a:rPr lang="en-US" altLang="ko-KR" sz="4000" dirty="0" smtClean="0">
                <a:latin typeface="맑은 고딕"/>
                <a:ea typeface="맑은 고딕"/>
              </a:rPr>
              <a:t>Unity</a:t>
            </a:r>
            <a:r>
              <a:rPr lang="ko-KR" altLang="en-US" sz="4000" dirty="0" smtClean="0">
                <a:latin typeface="맑은 고딕"/>
                <a:ea typeface="맑은 고딕"/>
              </a:rPr>
              <a:t>가 제공하는 </a:t>
            </a:r>
            <a:r>
              <a:rPr lang="en-US" altLang="ko-KR" sz="4000" dirty="0" smtClean="0">
                <a:latin typeface="맑은 고딕"/>
                <a:ea typeface="맑은 고딕"/>
              </a:rPr>
              <a:t>3D</a:t>
            </a:r>
            <a:r>
              <a:rPr lang="ko-KR" altLang="en-US" sz="4000" dirty="0" smtClean="0">
                <a:latin typeface="맑은 고딕"/>
                <a:ea typeface="맑은 고딕"/>
              </a:rPr>
              <a:t> 게임 공간에 </a:t>
            </a:r>
            <a:r>
              <a:rPr lang="en-US" altLang="ko-KR" sz="4000" dirty="0" err="1" smtClean="0">
                <a:latin typeface="맑은 고딕"/>
                <a:ea typeface="맑은 고딕"/>
              </a:rPr>
              <a:t>Kinect</a:t>
            </a:r>
            <a:r>
              <a:rPr lang="ko-KR" altLang="en-US" sz="4000" dirty="0" smtClean="0">
                <a:latin typeface="맑은 고딕"/>
                <a:ea typeface="맑은 고딕"/>
              </a:rPr>
              <a:t>를 통해 인식한 사용자의 각 </a:t>
            </a:r>
            <a:r>
              <a:rPr lang="en-US" altLang="ko-KR" sz="4000" dirty="0" smtClean="0">
                <a:latin typeface="맑은 고딕"/>
                <a:ea typeface="맑은 고딕"/>
              </a:rPr>
              <a:t>joint</a:t>
            </a:r>
            <a:r>
              <a:rPr lang="ko-KR" altLang="en-US" sz="4000" dirty="0">
                <a:latin typeface="맑은 고딕"/>
                <a:ea typeface="맑은 고딕"/>
              </a:rPr>
              <a:t> </a:t>
            </a:r>
            <a:r>
              <a:rPr lang="ko-KR" altLang="en-US" sz="4000" dirty="0" smtClean="0">
                <a:latin typeface="맑은 고딕"/>
                <a:ea typeface="맑은 고딕"/>
              </a:rPr>
              <a:t>위치에 가상 객체를 생성하고</a:t>
            </a:r>
            <a:r>
              <a:rPr lang="en-US" altLang="ko-KR" sz="4000" dirty="0" smtClean="0">
                <a:latin typeface="맑은 고딕"/>
                <a:ea typeface="맑은 고딕"/>
              </a:rPr>
              <a:t>, </a:t>
            </a:r>
            <a:r>
              <a:rPr lang="ko-KR" altLang="en-US" sz="4000" dirty="0" smtClean="0">
                <a:latin typeface="맑은 고딕"/>
                <a:ea typeface="맑은 고딕"/>
              </a:rPr>
              <a:t>그 </a:t>
            </a:r>
            <a:r>
              <a:rPr lang="en-US" altLang="ko-KR" sz="4000" dirty="0" smtClean="0">
                <a:latin typeface="맑은 고딕"/>
                <a:ea typeface="맑은 고딕"/>
              </a:rPr>
              <a:t>joint</a:t>
            </a:r>
            <a:r>
              <a:rPr lang="ko-KR" altLang="en-US" sz="4000" dirty="0" smtClean="0">
                <a:latin typeface="맑은 고딕"/>
                <a:ea typeface="맑은 고딕"/>
              </a:rPr>
              <a:t>들을 </a:t>
            </a:r>
            <a:r>
              <a:rPr lang="en-US" altLang="ko-KR" sz="4000" dirty="0" err="1" smtClean="0">
                <a:latin typeface="맑은 고딕"/>
                <a:ea typeface="맑은 고딕"/>
              </a:rPr>
              <a:t>lineRendering</a:t>
            </a:r>
            <a:r>
              <a:rPr lang="ko-KR" altLang="en-US" sz="4000" dirty="0" smtClean="0">
                <a:latin typeface="맑은 고딕"/>
                <a:ea typeface="맑은 고딕"/>
              </a:rPr>
              <a:t>하여 </a:t>
            </a:r>
            <a:r>
              <a:rPr lang="en-US" altLang="ko-KR" sz="4000" dirty="0" smtClean="0">
                <a:latin typeface="맑은 고딕"/>
                <a:ea typeface="맑은 고딕"/>
              </a:rPr>
              <a:t>skeleton </a:t>
            </a:r>
            <a:r>
              <a:rPr lang="ko-KR" altLang="en-US" sz="4000" dirty="0" smtClean="0">
                <a:latin typeface="맑은 고딕"/>
                <a:ea typeface="맑은 고딕"/>
              </a:rPr>
              <a:t>형태로 띄운다</a:t>
            </a:r>
            <a:r>
              <a:rPr lang="en-US" altLang="ko-KR" sz="4000" dirty="0" smtClean="0">
                <a:latin typeface="맑은 고딕"/>
                <a:ea typeface="맑은 고딕"/>
              </a:rPr>
              <a:t>.</a:t>
            </a:r>
            <a:r>
              <a:rPr lang="ko-KR" altLang="en-US" sz="4000" dirty="0" smtClean="0">
                <a:latin typeface="맑은 고딕"/>
                <a:ea typeface="맑은 고딕"/>
              </a:rPr>
              <a:t> </a:t>
            </a:r>
            <a:endParaRPr lang="en-US" altLang="ko-KR" sz="4000" dirty="0" smtClean="0">
              <a:latin typeface="맑은 고딕"/>
              <a:ea typeface="맑은 고딕"/>
            </a:endParaRPr>
          </a:p>
          <a:p>
            <a:pPr algn="just"/>
            <a:endParaRPr lang="ko-KR" altLang="en-US" sz="4000" dirty="0" smtClean="0">
              <a:latin typeface="맑은 고딕"/>
              <a:ea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29904" y="7290048"/>
            <a:ext cx="18610068" cy="1375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Arial" pitchFamily="34" charset="0"/>
              <a:buChar char="•"/>
            </a:pPr>
            <a:r>
              <a:rPr lang="ko-KR" altLang="en-US" sz="4000" dirty="0" smtClean="0">
                <a:latin typeface="맑은 고딕"/>
                <a:ea typeface="맑은 고딕"/>
              </a:rPr>
              <a:t>가상 </a:t>
            </a:r>
            <a:r>
              <a:rPr lang="en-US" altLang="ko-KR" sz="4000" dirty="0" smtClean="0">
                <a:latin typeface="맑은 고딕"/>
                <a:ea typeface="맑은 고딕"/>
              </a:rPr>
              <a:t>Drum</a:t>
            </a:r>
            <a:r>
              <a:rPr lang="ko-KR" altLang="en-US" sz="4000" dirty="0" smtClean="0">
                <a:latin typeface="맑은 고딕"/>
                <a:ea typeface="맑은 고딕"/>
              </a:rPr>
              <a:t>과 </a:t>
            </a:r>
            <a:r>
              <a:rPr lang="en-US" altLang="ko-KR" sz="4000" dirty="0" smtClean="0">
                <a:latin typeface="맑은 고딕"/>
                <a:ea typeface="맑은 고딕"/>
              </a:rPr>
              <a:t>joint </a:t>
            </a:r>
            <a:r>
              <a:rPr lang="ko-KR" altLang="en-US" sz="4000" dirty="0" smtClean="0">
                <a:latin typeface="맑은 고딕"/>
                <a:ea typeface="맑은 고딕"/>
              </a:rPr>
              <a:t>가상 객체에 </a:t>
            </a:r>
            <a:r>
              <a:rPr lang="en-US" altLang="ko-KR" sz="4000" dirty="0" smtClean="0">
                <a:latin typeface="맑은 고딕"/>
                <a:ea typeface="맑은 고딕"/>
              </a:rPr>
              <a:t>Unity</a:t>
            </a:r>
            <a:r>
              <a:rPr lang="ko-KR" altLang="en-US" sz="4000" dirty="0" smtClean="0">
                <a:latin typeface="맑은 고딕"/>
                <a:ea typeface="맑은 고딕"/>
              </a:rPr>
              <a:t>가 제공하는 </a:t>
            </a:r>
            <a:r>
              <a:rPr lang="en-US" altLang="ko-KR" sz="4000" dirty="0" err="1" smtClean="0">
                <a:latin typeface="맑은 고딕"/>
                <a:ea typeface="맑은 고딕"/>
              </a:rPr>
              <a:t>RigidBody</a:t>
            </a:r>
            <a:r>
              <a:rPr lang="en-US" altLang="ko-KR" sz="4000" dirty="0" smtClean="0">
                <a:latin typeface="맑은 고딕"/>
                <a:ea typeface="맑은 고딕"/>
              </a:rPr>
              <a:t>, Collider, Audio Source </a:t>
            </a:r>
            <a:r>
              <a:rPr lang="ko-KR" altLang="en-US" sz="4000" dirty="0" smtClean="0">
                <a:latin typeface="맑은 고딕"/>
                <a:ea typeface="맑은 고딕"/>
              </a:rPr>
              <a:t>컴포넌트를 추가함으로 객체가 기능을 수행할 수 있게 한다</a:t>
            </a:r>
            <a:r>
              <a:rPr lang="en-US" altLang="ko-KR" sz="4000" dirty="0" smtClean="0">
                <a:latin typeface="맑은 고딕"/>
                <a:ea typeface="맑은 고딕"/>
              </a:rPr>
              <a:t>.</a:t>
            </a:r>
            <a:endParaRPr lang="ko-KR" altLang="en-US" sz="4000" dirty="0" smtClean="0">
              <a:latin typeface="맑은 고딕"/>
              <a:ea typeface="맑은 고딕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47" y="9695708"/>
            <a:ext cx="6039058" cy="382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C:\Users\kj119\Desktop\jjs (2)\drum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861" y="9695708"/>
            <a:ext cx="6141570" cy="38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5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2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34" name="그룹 3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5" name="직선 연결선 34"/>
            <p:cNvCxnSpPr>
              <a:stCxn id="3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529904" y="1113286"/>
              <a:ext cx="5303375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세</a:t>
              </a:r>
              <a:r>
                <a:rPr lang="ko-KR" altLang="en-US" sz="4000" kern="1200" spc="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부</a:t>
              </a:r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기술 소개 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(2)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3103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2851" y="3393942"/>
            <a:ext cx="9746546" cy="2914258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3200" dirty="0" err="1">
                <a:latin typeface="맑은 고딕"/>
                <a:ea typeface="맑은 고딕"/>
              </a:rPr>
              <a:t>RigidBody</a:t>
            </a:r>
            <a:endParaRPr lang="en-US" altLang="ko-KR" sz="3200" dirty="0">
              <a:latin typeface="맑은 고딕"/>
              <a:ea typeface="맑은 고딕"/>
            </a:endParaRPr>
          </a:p>
          <a:p>
            <a:pPr algn="l"/>
            <a:endParaRPr lang="en-US" altLang="ko-KR" sz="3200" dirty="0">
              <a:latin typeface="맑은 고딕"/>
              <a:ea typeface="맑은 고딕"/>
            </a:endParaRPr>
          </a:p>
          <a:p>
            <a:pPr algn="l"/>
            <a:r>
              <a:rPr lang="ko-KR" altLang="en-US" sz="3200" dirty="0"/>
              <a:t>객체에 물리적 특성을 주는 </a:t>
            </a:r>
            <a:r>
              <a:rPr lang="en-US" altLang="ko-KR" sz="3200" dirty="0"/>
              <a:t>component</a:t>
            </a:r>
            <a:r>
              <a:rPr lang="ko-KR" altLang="en-US" sz="3200" dirty="0"/>
              <a:t>로 힘과 토크를 받아 오브젝트가 물리 법칙에 맞게 움직이도록 </a:t>
            </a:r>
            <a:r>
              <a:rPr lang="ko-KR" altLang="en-US" sz="3200" dirty="0" smtClean="0"/>
              <a:t>해준다</a:t>
            </a:r>
            <a:r>
              <a:rPr lang="en-US" altLang="ko-KR" sz="3200" dirty="0" smtClean="0"/>
              <a:t>.</a:t>
            </a:r>
            <a:r>
              <a:rPr lang="en-US" altLang="ko-KR" sz="3200" dirty="0" smtClean="0">
                <a:latin typeface="맑은 고딕"/>
                <a:ea typeface="맑은 고딕"/>
              </a:rPr>
              <a:t>  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2848" y="2312538"/>
            <a:ext cx="11737304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4400" dirty="0" smtClean="0">
                <a:latin typeface="맑은 고딕"/>
                <a:ea typeface="맑은 고딕"/>
              </a:rPr>
              <a:t> Component </a:t>
            </a:r>
            <a:r>
              <a:rPr lang="ko-KR" altLang="en-US" sz="4400" dirty="0">
                <a:latin typeface="맑은 고딕"/>
                <a:ea typeface="맑은 고딕"/>
              </a:rPr>
              <a:t>적</a:t>
            </a:r>
            <a:r>
              <a:rPr lang="ko-KR" altLang="en-US" sz="4400" dirty="0" smtClean="0">
                <a:latin typeface="맑은 고딕"/>
                <a:ea typeface="맑은 고딕"/>
              </a:rPr>
              <a:t>용 </a:t>
            </a:r>
            <a:r>
              <a:rPr lang="en-US" altLang="ko-KR" sz="4400" dirty="0" smtClean="0">
                <a:latin typeface="맑은 고딕"/>
                <a:ea typeface="맑은 고딕"/>
              </a:rPr>
              <a:t>(C# Scripting)</a:t>
            </a:r>
            <a:endParaRPr lang="ko-KR" altLang="en-US" sz="4400" dirty="0" smtClean="0">
              <a:latin typeface="맑은 고딕"/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2851" y="6515872"/>
            <a:ext cx="9746546" cy="2586274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t" anchorCtr="0">
            <a:no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3200" dirty="0">
                <a:latin typeface="맑은 고딕"/>
                <a:ea typeface="맑은 고딕"/>
              </a:rPr>
              <a:t>Collider </a:t>
            </a:r>
          </a:p>
          <a:p>
            <a:pPr algn="l"/>
            <a:endParaRPr lang="en-US" altLang="ko-KR" sz="3200" dirty="0"/>
          </a:p>
          <a:p>
            <a:pPr algn="l"/>
            <a:r>
              <a:rPr lang="en-US" altLang="ko-KR" sz="3200" dirty="0"/>
              <a:t>Collider</a:t>
            </a:r>
            <a:r>
              <a:rPr lang="ko-KR" altLang="en-US" sz="3200" dirty="0"/>
              <a:t> 특성을 가진 객체끼리의 충돌이 일어났는지를  </a:t>
            </a:r>
            <a:r>
              <a:rPr lang="ko-KR" altLang="en-US" sz="3200" dirty="0" smtClean="0"/>
              <a:t>판단한다</a:t>
            </a:r>
            <a:r>
              <a:rPr lang="en-US" altLang="ko-KR" sz="3200" dirty="0" smtClean="0"/>
              <a:t>.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08024" y="3393942"/>
            <a:ext cx="10297144" cy="2914258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rmAutofit lnSpcReduction="10000"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3600" dirty="0" err="1">
                <a:latin typeface="맑은 고딕"/>
                <a:ea typeface="맑은 고딕"/>
              </a:rPr>
              <a:t>AudioSource</a:t>
            </a:r>
            <a:r>
              <a:rPr lang="en-US" altLang="ko-KR" sz="3200" dirty="0">
                <a:latin typeface="맑은 고딕"/>
                <a:ea typeface="맑은 고딕"/>
              </a:rPr>
              <a:t> 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pPr algn="l"/>
            <a:endParaRPr lang="en-US" altLang="ko-KR" sz="3200" dirty="0"/>
          </a:p>
          <a:p>
            <a:pPr algn="l"/>
            <a:r>
              <a:rPr lang="ko-KR" altLang="en-US" sz="3200" dirty="0"/>
              <a:t>각 객체의 </a:t>
            </a:r>
            <a:r>
              <a:rPr lang="en-US" altLang="ko-KR" sz="3200" dirty="0"/>
              <a:t>CD</a:t>
            </a:r>
            <a:r>
              <a:rPr lang="ko-KR" altLang="en-US" sz="3200" dirty="0"/>
              <a:t> 플레이어 같은 역할을 하고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AudioClip</a:t>
            </a:r>
            <a:r>
              <a:rPr lang="ko-KR" altLang="en-US" sz="3200" dirty="0"/>
              <a:t>은 </a:t>
            </a:r>
            <a:r>
              <a:rPr lang="en-US" altLang="ko-KR" sz="3200" dirty="0"/>
              <a:t>CD</a:t>
            </a:r>
            <a:r>
              <a:rPr lang="ko-KR" altLang="en-US" sz="3200" dirty="0"/>
              <a:t> 역할을 한다</a:t>
            </a:r>
            <a:r>
              <a:rPr lang="en-US" altLang="ko-KR" sz="3200" dirty="0"/>
              <a:t>. </a:t>
            </a:r>
            <a:r>
              <a:rPr lang="ko-KR" altLang="en-US" sz="3200" dirty="0"/>
              <a:t>그러므로 상황에 맞게 </a:t>
            </a:r>
            <a:r>
              <a:rPr lang="en-US" altLang="ko-KR" sz="3200" dirty="0" err="1"/>
              <a:t>AudioClip</a:t>
            </a:r>
            <a:r>
              <a:rPr lang="ko-KR" altLang="en-US" sz="3200" dirty="0"/>
              <a:t>을 바꾸어 </a:t>
            </a:r>
            <a:r>
              <a:rPr lang="en-US" altLang="ko-KR" sz="3200" dirty="0" err="1"/>
              <a:t>AudioSource</a:t>
            </a:r>
            <a:r>
              <a:rPr lang="ko-KR" altLang="en-US" sz="3200" dirty="0"/>
              <a:t>를 실행하면 원하는 사운드를 실행시킬 수 있다</a:t>
            </a:r>
            <a:r>
              <a:rPr lang="en-US" altLang="ko-KR" sz="3200" dirty="0"/>
              <a:t>.</a:t>
            </a:r>
            <a:r>
              <a:rPr lang="ko-KR" altLang="en-US" sz="3200" dirty="0"/>
              <a:t> </a:t>
            </a:r>
            <a:endParaRPr lang="ko-KR" altLang="en-US" sz="3200" dirty="0">
              <a:latin typeface="맑은 고딕"/>
              <a:ea typeface="맑은 고딕"/>
            </a:endParaRPr>
          </a:p>
        </p:txBody>
      </p:sp>
      <p:sp>
        <p:nvSpPr>
          <p:cNvPr id="21" name="왼쪽 중괄호 20"/>
          <p:cNvSpPr/>
          <p:nvPr/>
        </p:nvSpPr>
        <p:spPr>
          <a:xfrm rot="16200000">
            <a:off x="6438671" y="4811583"/>
            <a:ext cx="546535" cy="9604060"/>
          </a:xfrm>
          <a:prstGeom prst="leftBrace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algn="l" defTabSz="914400" latinLnBrk="1"/>
            <a:endParaRPr lang="ko-KR" altLang="en-US" sz="1800"/>
          </a:p>
        </p:txBody>
      </p:sp>
      <p:sp>
        <p:nvSpPr>
          <p:cNvPr id="22" name="아래쪽 화살표 21"/>
          <p:cNvSpPr/>
          <p:nvPr/>
        </p:nvSpPr>
        <p:spPr>
          <a:xfrm>
            <a:off x="6289266" y="9613613"/>
            <a:ext cx="775728" cy="679857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23" name="왼쪽 중괄호 22"/>
          <p:cNvSpPr/>
          <p:nvPr/>
        </p:nvSpPr>
        <p:spPr>
          <a:xfrm rot="16200000">
            <a:off x="17264337" y="4465042"/>
            <a:ext cx="546538" cy="10297142"/>
          </a:xfrm>
          <a:prstGeom prst="leftBrace">
            <a:avLst/>
          </a:prstGeom>
          <a:noFill/>
          <a:ln w="571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20" rIns="91440" bIns="45720" numCol="1" spcCol="38100" rtlCol="0" anchor="t">
            <a:noAutofit/>
          </a:bodyPr>
          <a:lstStyle/>
          <a:p>
            <a:pPr algn="l" defTabSz="914400" latinLnBrk="1"/>
            <a:endParaRPr lang="ko-KR" alt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2582448" y="10293470"/>
            <a:ext cx="8189364" cy="7598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altLang="ko-KR" sz="4000" dirty="0" smtClean="0">
                <a:latin typeface="맑은 고딕"/>
                <a:ea typeface="맑은 고딕"/>
              </a:rPr>
              <a:t>Joint</a:t>
            </a:r>
            <a:r>
              <a:rPr lang="ko-KR" altLang="en-US" sz="4000" dirty="0" smtClean="0">
                <a:latin typeface="맑은 고딕"/>
                <a:ea typeface="맑은 고딕"/>
              </a:rPr>
              <a:t>와 드럼의 충돌을 판단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750778" y="10279831"/>
            <a:ext cx="9611963" cy="1375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altLang="ko-KR" sz="4000" dirty="0" smtClean="0">
                <a:latin typeface="맑은 고딕"/>
                <a:ea typeface="맑은 고딕"/>
              </a:rPr>
              <a:t>magnitude</a:t>
            </a:r>
            <a:r>
              <a:rPr lang="ko-KR" altLang="en-US" sz="4000" dirty="0" smtClean="0">
                <a:latin typeface="맑은 고딕"/>
                <a:ea typeface="맑은 고딕"/>
              </a:rPr>
              <a:t>의 크기로 세기 판단해서 원하는 사운드 출력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70041" y="6515872"/>
            <a:ext cx="10335130" cy="2586274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t" anchorCtr="0">
            <a:no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3600" dirty="0" err="1" smtClean="0">
                <a:latin typeface="맑은 고딕"/>
                <a:ea typeface="맑은 고딕"/>
              </a:rPr>
              <a:t>collision.relativeVelocity.magnitude</a:t>
            </a:r>
            <a:endParaRPr lang="en-US" altLang="ko-KR" sz="3600" dirty="0" smtClean="0">
              <a:latin typeface="맑은 고딕"/>
              <a:ea typeface="맑은 고딕"/>
            </a:endParaRPr>
          </a:p>
          <a:p>
            <a:pPr algn="l"/>
            <a:endParaRPr lang="en-US" altLang="ko-KR" sz="3600" dirty="0" smtClean="0">
              <a:latin typeface="맑은 고딕"/>
              <a:ea typeface="맑은 고딕"/>
            </a:endParaRPr>
          </a:p>
          <a:p>
            <a:pPr algn="l"/>
            <a:r>
              <a:rPr lang="ko-KR" altLang="en-US" sz="3200" dirty="0" smtClean="0">
                <a:latin typeface="맑은 고딕"/>
                <a:ea typeface="맑은 고딕"/>
              </a:rPr>
              <a:t>충돌이 일어나는 두 객체의 상대적 선형속도를  알 수 있다</a:t>
            </a:r>
            <a:r>
              <a:rPr lang="en-US" altLang="ko-KR" sz="3200" dirty="0" smtClean="0">
                <a:latin typeface="맑은 고딕"/>
                <a:ea typeface="맑은 고딕"/>
              </a:rPr>
              <a:t>. </a:t>
            </a:r>
            <a:endParaRPr lang="en-US" altLang="ko-KR" sz="3200" dirty="0">
              <a:latin typeface="맑은 고딕"/>
              <a:ea typeface="맑은 고딕"/>
            </a:endParaRPr>
          </a:p>
          <a:p>
            <a:pPr algn="l"/>
            <a:endParaRPr lang="en-US" altLang="ko-KR" sz="3600" dirty="0"/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5303375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세부 기술 소개 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(3)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9" name="아래쪽 화살표 48"/>
          <p:cNvSpPr/>
          <p:nvPr/>
        </p:nvSpPr>
        <p:spPr>
          <a:xfrm>
            <a:off x="17168896" y="9641038"/>
            <a:ext cx="775728" cy="679857"/>
          </a:xfrm>
          <a:prstGeom prst="down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200">
              <a:solidFill>
                <a:srgbClr val="FFFFFF"/>
              </a:solidFill>
            </a:endParaRPr>
          </a:p>
        </p:txBody>
      </p:sp>
      <p:sp>
        <p:nvSpPr>
          <p:cNvPr id="36" name="아래쪽 화살표 35"/>
          <p:cNvSpPr/>
          <p:nvPr/>
        </p:nvSpPr>
        <p:spPr>
          <a:xfrm>
            <a:off x="11399911" y="11167264"/>
            <a:ext cx="1143233" cy="846075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20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1251" y="12451157"/>
            <a:ext cx="14000552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just"/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드럼을 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ea typeface="맑은 고딕"/>
              </a:rPr>
              <a:t>친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 힘에 따라 드럼의 소리를 다르게 냄</a:t>
            </a:r>
          </a:p>
        </p:txBody>
      </p:sp>
    </p:spTree>
    <p:extLst>
      <p:ext uri="{BB962C8B-B14F-4D97-AF65-F5344CB8AC3E}">
        <p14:creationId xmlns:p14="http://schemas.microsoft.com/office/powerpoint/2010/main" val="42175361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848" y="2615488"/>
            <a:ext cx="12025336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4400" dirty="0" smtClean="0">
                <a:latin typeface="맑은 고딕"/>
                <a:ea typeface="맑은 고딕"/>
              </a:rPr>
              <a:t> </a:t>
            </a:r>
            <a:r>
              <a:rPr lang="en-US" altLang="ko-KR" sz="4400" dirty="0" err="1" smtClean="0">
                <a:latin typeface="맑은 고딕"/>
                <a:ea typeface="맑은 고딕"/>
              </a:rPr>
              <a:t>Kinect</a:t>
            </a:r>
            <a:r>
              <a:rPr lang="ko-KR" altLang="en-US" sz="4400" dirty="0">
                <a:latin typeface="맑은 고딕"/>
                <a:ea typeface="맑은 고딕"/>
              </a:rPr>
              <a:t> </a:t>
            </a:r>
            <a:r>
              <a:rPr lang="ko-KR" altLang="en-US" sz="4400" dirty="0" smtClean="0">
                <a:latin typeface="맑은 고딕"/>
                <a:ea typeface="맑은 고딕"/>
              </a:rPr>
              <a:t>모션 인식 객체를 </a:t>
            </a:r>
            <a:r>
              <a:rPr lang="en-US" altLang="ko-KR" sz="4400" dirty="0" smtClean="0">
                <a:latin typeface="맑은 고딕"/>
                <a:ea typeface="맑은 고딕"/>
              </a:rPr>
              <a:t>Unity</a:t>
            </a:r>
            <a:r>
              <a:rPr lang="ko-KR" altLang="en-US" sz="4400" dirty="0" smtClean="0">
                <a:latin typeface="맑은 고딕"/>
                <a:ea typeface="맑은 고딕"/>
              </a:rPr>
              <a:t>에 생성 </a:t>
            </a: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3742050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실험 내용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(1)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" name="te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30960" y="4160012"/>
            <a:ext cx="11114800" cy="6298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42127" y="6641976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기본적으로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키넥트</a:t>
            </a:r>
            <a:r>
              <a:rPr lang="ko-KR" altLang="en-US" sz="2800" dirty="0" smtClean="0">
                <a:latin typeface="맑은 고딕"/>
                <a:ea typeface="맑은 고딕"/>
              </a:rPr>
              <a:t> 카메라가 얻어낸 사용자의 </a:t>
            </a:r>
            <a:r>
              <a:rPr lang="en-US" altLang="ko-KR" sz="2800" dirty="0" smtClean="0">
                <a:latin typeface="맑은 고딕"/>
                <a:ea typeface="맑은 고딕"/>
              </a:rPr>
              <a:t>joint </a:t>
            </a:r>
            <a:r>
              <a:rPr lang="ko-KR" altLang="en-US" sz="2800" dirty="0" smtClean="0">
                <a:latin typeface="맑은 고딕"/>
                <a:ea typeface="맑은 고딕"/>
              </a:rPr>
              <a:t>좌표마다 </a:t>
            </a:r>
            <a:r>
              <a:rPr lang="en-US" altLang="ko-KR" sz="2800" dirty="0" smtClean="0">
                <a:latin typeface="맑은 고딕"/>
                <a:ea typeface="맑은 고딕"/>
              </a:rPr>
              <a:t>cube </a:t>
            </a:r>
            <a:r>
              <a:rPr lang="ko-KR" altLang="en-US" sz="2800" dirty="0" smtClean="0">
                <a:latin typeface="맑은 고딕"/>
                <a:ea typeface="맑은 고딕"/>
              </a:rPr>
              <a:t>객체가 생성되고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LineRenderer</a:t>
            </a:r>
            <a:r>
              <a:rPr lang="ko-KR" altLang="en-US" sz="2800" dirty="0" smtClean="0">
                <a:latin typeface="맑은 고딕"/>
                <a:ea typeface="맑은 고딕"/>
              </a:rPr>
              <a:t>를 통해 각 객체를 무형의 초록색 선으로 이어주어 </a:t>
            </a:r>
            <a:r>
              <a:rPr lang="en-US" altLang="ko-KR" sz="2800" dirty="0" smtClean="0">
                <a:latin typeface="맑은 고딕"/>
                <a:ea typeface="맑은 고딕"/>
              </a:rPr>
              <a:t>Skeleton</a:t>
            </a:r>
            <a:r>
              <a:rPr lang="ko-KR" altLang="en-US" sz="2800" dirty="0" smtClean="0">
                <a:latin typeface="맑은 고딕"/>
                <a:ea typeface="맑은 고딕"/>
              </a:rPr>
              <a:t>을 생성하는 원리이다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r>
              <a:rPr lang="ko-KR" altLang="en-US" sz="2800" dirty="0" smtClean="0">
                <a:latin typeface="맑은 고딕"/>
                <a:ea typeface="맑은 고딕"/>
              </a:rPr>
              <a:t> 연주를 위해 양손과 발에는 </a:t>
            </a:r>
            <a:r>
              <a:rPr lang="en-US" altLang="ko-KR" sz="2800" dirty="0" smtClean="0">
                <a:latin typeface="맑은 고딕"/>
                <a:ea typeface="맑은 고딕"/>
              </a:rPr>
              <a:t>cylinder </a:t>
            </a:r>
            <a:r>
              <a:rPr lang="ko-KR" altLang="en-US" sz="2800" dirty="0" smtClean="0">
                <a:latin typeface="맑은 고딕"/>
                <a:ea typeface="맑은 고딕"/>
              </a:rPr>
              <a:t>객체로  </a:t>
            </a:r>
            <a:r>
              <a:rPr lang="en-US" altLang="ko-KR" sz="2800" dirty="0" smtClean="0">
                <a:latin typeface="맑은 고딕"/>
                <a:ea typeface="맑은 고딕"/>
              </a:rPr>
              <a:t>C# Scripting</a:t>
            </a:r>
            <a:r>
              <a:rPr lang="ko-KR" altLang="en-US" sz="2800" dirty="0" smtClean="0">
                <a:latin typeface="맑은 고딕"/>
                <a:ea typeface="맑은 고딕"/>
              </a:rPr>
              <a:t>을 통해 객체를 변형하였다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348298" y="4019082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en-US" altLang="ko-KR" sz="2800" dirty="0" err="1" smtClean="0">
                <a:latin typeface="맑은 고딕"/>
                <a:ea typeface="맑은 고딕"/>
              </a:rPr>
              <a:t>Kinect</a:t>
            </a:r>
            <a:r>
              <a:rPr lang="ko-KR" altLang="en-US" sz="2800" dirty="0" smtClean="0">
                <a:latin typeface="맑은 고딕"/>
                <a:ea typeface="맑은 고딕"/>
              </a:rPr>
              <a:t>에서 인식한 사용자의 모션을 </a:t>
            </a:r>
            <a:r>
              <a:rPr lang="en-US" altLang="ko-KR" sz="2800" dirty="0" smtClean="0">
                <a:latin typeface="맑은 고딕"/>
                <a:ea typeface="맑은 고딕"/>
              </a:rPr>
              <a:t>Unity </a:t>
            </a:r>
            <a:r>
              <a:rPr lang="ko-KR" altLang="en-US" sz="2800" dirty="0" smtClean="0">
                <a:latin typeface="맑은 고딕"/>
                <a:ea typeface="맑은 고딕"/>
              </a:rPr>
              <a:t>공간에 객체로 띄우는 기본 </a:t>
            </a:r>
            <a:r>
              <a:rPr lang="en-US" altLang="ko-KR" sz="2800" dirty="0" smtClean="0">
                <a:latin typeface="맑은 고딕"/>
                <a:ea typeface="맑은 고딕"/>
              </a:rPr>
              <a:t>C# </a:t>
            </a:r>
            <a:r>
              <a:rPr lang="ko-KR" altLang="en-US" sz="2800" dirty="0" smtClean="0">
                <a:latin typeface="맑은 고딕"/>
                <a:ea typeface="맑은 고딕"/>
              </a:rPr>
              <a:t>코드는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Kinect</a:t>
            </a:r>
            <a:r>
              <a:rPr lang="en-US" altLang="ko-KR" sz="2800" dirty="0" smtClean="0">
                <a:latin typeface="맑은 고딕"/>
                <a:ea typeface="맑은 고딕"/>
              </a:rPr>
              <a:t> </a:t>
            </a:r>
            <a:r>
              <a:rPr lang="ko-KR" altLang="en-US" sz="2800" dirty="0" smtClean="0">
                <a:latin typeface="맑은 고딕"/>
                <a:ea typeface="맑은 고딕"/>
              </a:rPr>
              <a:t>공식 사이트에서 제공되었고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smtClean="0">
                <a:latin typeface="맑은 고딕"/>
                <a:ea typeface="맑은 고딕"/>
              </a:rPr>
              <a:t>코드를 분석했다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851123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848" y="2615488"/>
            <a:ext cx="12025336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en-US" altLang="ko-KR" sz="4400" dirty="0" smtClean="0">
                <a:latin typeface="맑은 고딕"/>
                <a:ea typeface="맑은 고딕"/>
              </a:rPr>
              <a:t> </a:t>
            </a:r>
            <a:r>
              <a:rPr lang="ko-KR" altLang="en-US" sz="4400" dirty="0" smtClean="0">
                <a:latin typeface="맑은 고딕"/>
                <a:ea typeface="맑은 고딕"/>
              </a:rPr>
              <a:t>드럼에 소리를 입히고</a:t>
            </a:r>
            <a:r>
              <a:rPr lang="en-US" altLang="ko-KR" sz="4400" dirty="0" smtClean="0">
                <a:latin typeface="맑은 고딕"/>
                <a:ea typeface="맑은 고딕"/>
              </a:rPr>
              <a:t>, </a:t>
            </a:r>
            <a:r>
              <a:rPr lang="ko-KR" altLang="en-US" sz="4400" dirty="0" smtClean="0">
                <a:latin typeface="맑은 고딕"/>
                <a:ea typeface="맑은 고딕"/>
              </a:rPr>
              <a:t>소리 확인</a:t>
            </a: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3742050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실험 내용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(2)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359162" y="6375296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소리가 잘 나는지 확인하기 위해 가상의 구를 만들어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Rigidbody</a:t>
            </a:r>
            <a:r>
              <a:rPr lang="ko-KR" altLang="en-US" sz="2800" dirty="0" smtClean="0">
                <a:latin typeface="맑은 고딕"/>
                <a:ea typeface="맑은 고딕"/>
              </a:rPr>
              <a:t>와 </a:t>
            </a:r>
            <a:r>
              <a:rPr lang="en-US" altLang="ko-KR" sz="2800" dirty="0" smtClean="0">
                <a:latin typeface="맑은 고딕"/>
                <a:ea typeface="맑은 고딕"/>
              </a:rPr>
              <a:t>Collider</a:t>
            </a:r>
            <a:r>
              <a:rPr lang="ko-KR" altLang="en-US" sz="2800" dirty="0" smtClean="0">
                <a:latin typeface="맑은 고딕"/>
                <a:ea typeface="맑은 고딕"/>
              </a:rPr>
              <a:t>특성을 추가하여 드럼 위에서 떨어뜨려보았다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348298" y="4019082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킥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하이햇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스네어에</a:t>
            </a:r>
            <a:r>
              <a:rPr lang="ko-KR" altLang="en-US" sz="2800" dirty="0" smtClean="0">
                <a:latin typeface="맑은 고딕"/>
                <a:ea typeface="맑은 고딕"/>
              </a:rPr>
              <a:t> 각각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AudioSource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Rigidbody</a:t>
            </a:r>
            <a:r>
              <a:rPr lang="ko-KR" altLang="en-US" sz="2800" dirty="0">
                <a:latin typeface="맑은 고딕"/>
                <a:ea typeface="맑은 고딕"/>
              </a:rPr>
              <a:t>와</a:t>
            </a:r>
            <a:r>
              <a:rPr lang="ko-KR" altLang="en-US" sz="2800" dirty="0" smtClean="0">
                <a:latin typeface="맑은 고딕"/>
                <a:ea typeface="맑은 고딕"/>
              </a:rPr>
              <a:t> </a:t>
            </a:r>
            <a:r>
              <a:rPr lang="en-US" altLang="ko-KR" sz="2800" dirty="0" smtClean="0">
                <a:latin typeface="맑은 고딕"/>
                <a:ea typeface="맑은 고딕"/>
              </a:rPr>
              <a:t>Collider</a:t>
            </a:r>
            <a:r>
              <a:rPr lang="ko-KR" altLang="en-US" sz="2800" dirty="0">
                <a:latin typeface="맑은 고딕"/>
                <a:ea typeface="맑은 고딕"/>
              </a:rPr>
              <a:t> </a:t>
            </a:r>
            <a:r>
              <a:rPr lang="ko-KR" altLang="en-US" sz="2800" dirty="0" smtClean="0">
                <a:latin typeface="맑은 고딕"/>
                <a:ea typeface="맑은 고딕"/>
              </a:rPr>
              <a:t>특성을 </a:t>
            </a:r>
            <a:r>
              <a:rPr lang="en-US" altLang="ko-KR" sz="2800" dirty="0" smtClean="0">
                <a:latin typeface="맑은 고딕"/>
                <a:ea typeface="맑은 고딕"/>
              </a:rPr>
              <a:t>C# Scripting</a:t>
            </a:r>
            <a:r>
              <a:rPr lang="ko-KR" altLang="en-US" sz="2800" dirty="0" smtClean="0">
                <a:latin typeface="맑은 고딕"/>
                <a:ea typeface="맑은 고딕"/>
              </a:rPr>
              <a:t>을 통해 추가하였다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r>
              <a:rPr lang="ko-KR" altLang="en-US" sz="2800" dirty="0" smtClean="0">
                <a:latin typeface="맑은 고딕"/>
                <a:ea typeface="맑은 고딕"/>
              </a:rPr>
              <a:t> </a:t>
            </a:r>
          </a:p>
        </p:txBody>
      </p:sp>
      <p:pic>
        <p:nvPicPr>
          <p:cNvPr id="3" name="bandicam 2018-10-10 05-13-25-92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8951" y="3877528"/>
            <a:ext cx="11232085" cy="63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150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848" y="2615488"/>
            <a:ext cx="12025336" cy="8213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685800" indent="-685800" algn="just">
              <a:buFont typeface="Wingdings" pitchFamily="2" charset="2"/>
              <a:buChar char="u"/>
            </a:pPr>
            <a:r>
              <a:rPr lang="ko-KR" altLang="en-US" sz="4400" dirty="0" smtClean="0">
                <a:latin typeface="맑은 고딕"/>
                <a:ea typeface="맑은 고딕"/>
              </a:rPr>
              <a:t>내려치는 힘에 따라 다른 소리가 나게 하기</a:t>
            </a:r>
          </a:p>
        </p:txBody>
      </p:sp>
      <p:pic>
        <p:nvPicPr>
          <p:cNvPr id="26" name="Picture 2" descr="C:\Users\kj119\Desktop\jjs (2)\Drum-Set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11" y="10734726"/>
            <a:ext cx="2630142" cy="26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9104769" y="-364902"/>
            <a:ext cx="5313580" cy="5422701"/>
            <a:chOff x="17000119" y="-364902"/>
            <a:chExt cx="7418230" cy="762000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18257955" y="-364901"/>
              <a:ext cx="6160394" cy="6160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7893046" y="-364902"/>
              <a:ext cx="6525296" cy="6525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7712742" y="-180304"/>
              <a:ext cx="6705600" cy="670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17517978" y="3"/>
              <a:ext cx="6900364" cy="6890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17000119" y="-163127"/>
              <a:ext cx="7418230" cy="74182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5"/>
            <p:cNvSpPr>
              <a:spLocks noEditPoints="1"/>
            </p:cNvSpPr>
            <p:nvPr/>
          </p:nvSpPr>
          <p:spPr bwMode="auto">
            <a:xfrm rot="1185559">
              <a:off x="19495147" y="912613"/>
              <a:ext cx="1089026" cy="882650"/>
            </a:xfrm>
            <a:custGeom>
              <a:avLst/>
              <a:gdLst>
                <a:gd name="T0" fmla="*/ 224 w 343"/>
                <a:gd name="T1" fmla="*/ 22 h 278"/>
                <a:gd name="T2" fmla="*/ 207 w 343"/>
                <a:gd name="T3" fmla="*/ 36 h 278"/>
                <a:gd name="T4" fmla="*/ 303 w 343"/>
                <a:gd name="T5" fmla="*/ 154 h 278"/>
                <a:gd name="T6" fmla="*/ 321 w 343"/>
                <a:gd name="T7" fmla="*/ 140 h 278"/>
                <a:gd name="T8" fmla="*/ 224 w 343"/>
                <a:gd name="T9" fmla="*/ 22 h 278"/>
                <a:gd name="T10" fmla="*/ 229 w 343"/>
                <a:gd name="T11" fmla="*/ 0 h 278"/>
                <a:gd name="T12" fmla="*/ 343 w 343"/>
                <a:gd name="T13" fmla="*/ 138 h 278"/>
                <a:gd name="T14" fmla="*/ 335 w 343"/>
                <a:gd name="T15" fmla="*/ 145 h 278"/>
                <a:gd name="T16" fmla="*/ 329 w 343"/>
                <a:gd name="T17" fmla="*/ 150 h 278"/>
                <a:gd name="T18" fmla="*/ 313 w 343"/>
                <a:gd name="T19" fmla="*/ 163 h 278"/>
                <a:gd name="T20" fmla="*/ 297 w 343"/>
                <a:gd name="T21" fmla="*/ 175 h 278"/>
                <a:gd name="T22" fmla="*/ 186 w 343"/>
                <a:gd name="T23" fmla="*/ 267 h 278"/>
                <a:gd name="T24" fmla="*/ 185 w 343"/>
                <a:gd name="T25" fmla="*/ 268 h 278"/>
                <a:gd name="T26" fmla="*/ 184 w 343"/>
                <a:gd name="T27" fmla="*/ 268 h 278"/>
                <a:gd name="T28" fmla="*/ 170 w 343"/>
                <a:gd name="T29" fmla="*/ 275 h 278"/>
                <a:gd name="T30" fmla="*/ 156 w 343"/>
                <a:gd name="T31" fmla="*/ 278 h 278"/>
                <a:gd name="T32" fmla="*/ 139 w 343"/>
                <a:gd name="T33" fmla="*/ 276 h 278"/>
                <a:gd name="T34" fmla="*/ 122 w 343"/>
                <a:gd name="T35" fmla="*/ 268 h 278"/>
                <a:gd name="T36" fmla="*/ 110 w 343"/>
                <a:gd name="T37" fmla="*/ 256 h 278"/>
                <a:gd name="T38" fmla="*/ 105 w 343"/>
                <a:gd name="T39" fmla="*/ 241 h 278"/>
                <a:gd name="T40" fmla="*/ 106 w 343"/>
                <a:gd name="T41" fmla="*/ 225 h 278"/>
                <a:gd name="T42" fmla="*/ 112 w 343"/>
                <a:gd name="T43" fmla="*/ 213 h 278"/>
                <a:gd name="T44" fmla="*/ 121 w 343"/>
                <a:gd name="T45" fmla="*/ 204 h 278"/>
                <a:gd name="T46" fmla="*/ 132 w 343"/>
                <a:gd name="T47" fmla="*/ 199 h 278"/>
                <a:gd name="T48" fmla="*/ 147 w 343"/>
                <a:gd name="T49" fmla="*/ 197 h 278"/>
                <a:gd name="T50" fmla="*/ 161 w 343"/>
                <a:gd name="T51" fmla="*/ 199 h 278"/>
                <a:gd name="T52" fmla="*/ 176 w 343"/>
                <a:gd name="T53" fmla="*/ 205 h 278"/>
                <a:gd name="T54" fmla="*/ 186 w 343"/>
                <a:gd name="T55" fmla="*/ 214 h 278"/>
                <a:gd name="T56" fmla="*/ 194 w 343"/>
                <a:gd name="T57" fmla="*/ 226 h 278"/>
                <a:gd name="T58" fmla="*/ 197 w 343"/>
                <a:gd name="T59" fmla="*/ 241 h 278"/>
                <a:gd name="T60" fmla="*/ 288 w 343"/>
                <a:gd name="T61" fmla="*/ 166 h 278"/>
                <a:gd name="T62" fmla="*/ 193 w 343"/>
                <a:gd name="T63" fmla="*/ 48 h 278"/>
                <a:gd name="T64" fmla="*/ 81 w 343"/>
                <a:gd name="T65" fmla="*/ 138 h 278"/>
                <a:gd name="T66" fmla="*/ 80 w 343"/>
                <a:gd name="T67" fmla="*/ 138 h 278"/>
                <a:gd name="T68" fmla="*/ 79 w 343"/>
                <a:gd name="T69" fmla="*/ 140 h 278"/>
                <a:gd name="T70" fmla="*/ 66 w 343"/>
                <a:gd name="T71" fmla="*/ 146 h 278"/>
                <a:gd name="T72" fmla="*/ 51 w 343"/>
                <a:gd name="T73" fmla="*/ 149 h 278"/>
                <a:gd name="T74" fmla="*/ 34 w 343"/>
                <a:gd name="T75" fmla="*/ 148 h 278"/>
                <a:gd name="T76" fmla="*/ 17 w 343"/>
                <a:gd name="T77" fmla="*/ 140 h 278"/>
                <a:gd name="T78" fmla="*/ 6 w 343"/>
                <a:gd name="T79" fmla="*/ 127 h 278"/>
                <a:gd name="T80" fmla="*/ 0 w 343"/>
                <a:gd name="T81" fmla="*/ 112 h 278"/>
                <a:gd name="T82" fmla="*/ 0 w 343"/>
                <a:gd name="T83" fmla="*/ 97 h 278"/>
                <a:gd name="T84" fmla="*/ 7 w 343"/>
                <a:gd name="T85" fmla="*/ 85 h 278"/>
                <a:gd name="T86" fmla="*/ 16 w 343"/>
                <a:gd name="T87" fmla="*/ 76 h 278"/>
                <a:gd name="T88" fmla="*/ 28 w 343"/>
                <a:gd name="T89" fmla="*/ 70 h 278"/>
                <a:gd name="T90" fmla="*/ 42 w 343"/>
                <a:gd name="T91" fmla="*/ 68 h 278"/>
                <a:gd name="T92" fmla="*/ 57 w 343"/>
                <a:gd name="T93" fmla="*/ 70 h 278"/>
                <a:gd name="T94" fmla="*/ 71 w 343"/>
                <a:gd name="T95" fmla="*/ 77 h 278"/>
                <a:gd name="T96" fmla="*/ 81 w 343"/>
                <a:gd name="T97" fmla="*/ 86 h 278"/>
                <a:gd name="T98" fmla="*/ 89 w 343"/>
                <a:gd name="T99" fmla="*/ 98 h 278"/>
                <a:gd name="T100" fmla="*/ 92 w 343"/>
                <a:gd name="T101" fmla="*/ 112 h 278"/>
                <a:gd name="T102" fmla="*/ 185 w 343"/>
                <a:gd name="T103" fmla="*/ 36 h 278"/>
                <a:gd name="T104" fmla="*/ 199 w 343"/>
                <a:gd name="T105" fmla="*/ 25 h 278"/>
                <a:gd name="T106" fmla="*/ 215 w 343"/>
                <a:gd name="T107" fmla="*/ 11 h 278"/>
                <a:gd name="T108" fmla="*/ 222 w 343"/>
                <a:gd name="T109" fmla="*/ 6 h 278"/>
                <a:gd name="T110" fmla="*/ 229 w 343"/>
                <a:gd name="T111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3" h="278">
                  <a:moveTo>
                    <a:pt x="224" y="22"/>
                  </a:moveTo>
                  <a:lnTo>
                    <a:pt x="207" y="36"/>
                  </a:lnTo>
                  <a:lnTo>
                    <a:pt x="303" y="154"/>
                  </a:lnTo>
                  <a:lnTo>
                    <a:pt x="321" y="140"/>
                  </a:lnTo>
                  <a:lnTo>
                    <a:pt x="224" y="22"/>
                  </a:lnTo>
                  <a:close/>
                  <a:moveTo>
                    <a:pt x="229" y="0"/>
                  </a:moveTo>
                  <a:lnTo>
                    <a:pt x="343" y="138"/>
                  </a:lnTo>
                  <a:lnTo>
                    <a:pt x="335" y="145"/>
                  </a:lnTo>
                  <a:lnTo>
                    <a:pt x="329" y="150"/>
                  </a:lnTo>
                  <a:lnTo>
                    <a:pt x="313" y="163"/>
                  </a:lnTo>
                  <a:lnTo>
                    <a:pt x="297" y="175"/>
                  </a:lnTo>
                  <a:lnTo>
                    <a:pt x="186" y="267"/>
                  </a:lnTo>
                  <a:lnTo>
                    <a:pt x="185" y="268"/>
                  </a:lnTo>
                  <a:lnTo>
                    <a:pt x="184" y="268"/>
                  </a:lnTo>
                  <a:lnTo>
                    <a:pt x="170" y="275"/>
                  </a:lnTo>
                  <a:lnTo>
                    <a:pt x="156" y="278"/>
                  </a:lnTo>
                  <a:lnTo>
                    <a:pt x="139" y="276"/>
                  </a:lnTo>
                  <a:lnTo>
                    <a:pt x="122" y="268"/>
                  </a:lnTo>
                  <a:lnTo>
                    <a:pt x="110" y="256"/>
                  </a:lnTo>
                  <a:lnTo>
                    <a:pt x="105" y="241"/>
                  </a:lnTo>
                  <a:lnTo>
                    <a:pt x="106" y="225"/>
                  </a:lnTo>
                  <a:lnTo>
                    <a:pt x="112" y="213"/>
                  </a:lnTo>
                  <a:lnTo>
                    <a:pt x="121" y="204"/>
                  </a:lnTo>
                  <a:lnTo>
                    <a:pt x="132" y="199"/>
                  </a:lnTo>
                  <a:lnTo>
                    <a:pt x="147" y="197"/>
                  </a:lnTo>
                  <a:lnTo>
                    <a:pt x="161" y="199"/>
                  </a:lnTo>
                  <a:lnTo>
                    <a:pt x="176" y="205"/>
                  </a:lnTo>
                  <a:lnTo>
                    <a:pt x="186" y="214"/>
                  </a:lnTo>
                  <a:lnTo>
                    <a:pt x="194" y="226"/>
                  </a:lnTo>
                  <a:lnTo>
                    <a:pt x="197" y="241"/>
                  </a:lnTo>
                  <a:lnTo>
                    <a:pt x="288" y="166"/>
                  </a:lnTo>
                  <a:lnTo>
                    <a:pt x="193" y="48"/>
                  </a:lnTo>
                  <a:lnTo>
                    <a:pt x="81" y="138"/>
                  </a:lnTo>
                  <a:lnTo>
                    <a:pt x="80" y="138"/>
                  </a:lnTo>
                  <a:lnTo>
                    <a:pt x="79" y="140"/>
                  </a:lnTo>
                  <a:lnTo>
                    <a:pt x="66" y="146"/>
                  </a:lnTo>
                  <a:lnTo>
                    <a:pt x="51" y="149"/>
                  </a:lnTo>
                  <a:lnTo>
                    <a:pt x="34" y="148"/>
                  </a:lnTo>
                  <a:lnTo>
                    <a:pt x="17" y="140"/>
                  </a:lnTo>
                  <a:lnTo>
                    <a:pt x="6" y="127"/>
                  </a:lnTo>
                  <a:lnTo>
                    <a:pt x="0" y="112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6" y="76"/>
                  </a:lnTo>
                  <a:lnTo>
                    <a:pt x="28" y="70"/>
                  </a:lnTo>
                  <a:lnTo>
                    <a:pt x="42" y="68"/>
                  </a:lnTo>
                  <a:lnTo>
                    <a:pt x="57" y="70"/>
                  </a:lnTo>
                  <a:lnTo>
                    <a:pt x="71" y="77"/>
                  </a:lnTo>
                  <a:lnTo>
                    <a:pt x="81" y="86"/>
                  </a:lnTo>
                  <a:lnTo>
                    <a:pt x="89" y="98"/>
                  </a:lnTo>
                  <a:lnTo>
                    <a:pt x="92" y="112"/>
                  </a:lnTo>
                  <a:lnTo>
                    <a:pt x="185" y="36"/>
                  </a:lnTo>
                  <a:lnTo>
                    <a:pt x="199" y="25"/>
                  </a:lnTo>
                  <a:lnTo>
                    <a:pt x="215" y="11"/>
                  </a:lnTo>
                  <a:lnTo>
                    <a:pt x="222" y="6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4" name="Freeform 54"/>
            <p:cNvSpPr>
              <a:spLocks noEditPoints="1"/>
            </p:cNvSpPr>
            <p:nvPr/>
          </p:nvSpPr>
          <p:spPr bwMode="auto">
            <a:xfrm rot="19322389">
              <a:off x="17673143" y="74164"/>
              <a:ext cx="1736726" cy="1549400"/>
            </a:xfrm>
            <a:custGeom>
              <a:avLst/>
              <a:gdLst>
                <a:gd name="T0" fmla="*/ 196 w 547"/>
                <a:gd name="T1" fmla="*/ 363 h 488"/>
                <a:gd name="T2" fmla="*/ 269 w 547"/>
                <a:gd name="T3" fmla="*/ 372 h 488"/>
                <a:gd name="T4" fmla="*/ 322 w 547"/>
                <a:gd name="T5" fmla="*/ 306 h 488"/>
                <a:gd name="T6" fmla="*/ 303 w 547"/>
                <a:gd name="T7" fmla="*/ 258 h 488"/>
                <a:gd name="T8" fmla="*/ 246 w 547"/>
                <a:gd name="T9" fmla="*/ 191 h 488"/>
                <a:gd name="T10" fmla="*/ 200 w 547"/>
                <a:gd name="T11" fmla="*/ 204 h 488"/>
                <a:gd name="T12" fmla="*/ 191 w 547"/>
                <a:gd name="T13" fmla="*/ 210 h 488"/>
                <a:gd name="T14" fmla="*/ 150 w 547"/>
                <a:gd name="T15" fmla="*/ 265 h 488"/>
                <a:gd name="T16" fmla="*/ 176 w 547"/>
                <a:gd name="T17" fmla="*/ 346 h 488"/>
                <a:gd name="T18" fmla="*/ 257 w 547"/>
                <a:gd name="T19" fmla="*/ 231 h 488"/>
                <a:gd name="T20" fmla="*/ 200 w 547"/>
                <a:gd name="T21" fmla="*/ 257 h 488"/>
                <a:gd name="T22" fmla="*/ 205 w 547"/>
                <a:gd name="T23" fmla="*/ 259 h 488"/>
                <a:gd name="T24" fmla="*/ 221 w 547"/>
                <a:gd name="T25" fmla="*/ 271 h 488"/>
                <a:gd name="T26" fmla="*/ 210 w 547"/>
                <a:gd name="T27" fmla="*/ 288 h 488"/>
                <a:gd name="T28" fmla="*/ 192 w 547"/>
                <a:gd name="T29" fmla="*/ 275 h 488"/>
                <a:gd name="T30" fmla="*/ 205 w 547"/>
                <a:gd name="T31" fmla="*/ 237 h 488"/>
                <a:gd name="T32" fmla="*/ 285 w 547"/>
                <a:gd name="T33" fmla="*/ 224 h 488"/>
                <a:gd name="T34" fmla="*/ 511 w 547"/>
                <a:gd name="T35" fmla="*/ 26 h 488"/>
                <a:gd name="T36" fmla="*/ 472 w 547"/>
                <a:gd name="T37" fmla="*/ 51 h 488"/>
                <a:gd name="T38" fmla="*/ 362 w 547"/>
                <a:gd name="T39" fmla="*/ 172 h 488"/>
                <a:gd name="T40" fmla="*/ 405 w 547"/>
                <a:gd name="T41" fmla="*/ 170 h 488"/>
                <a:gd name="T42" fmla="*/ 424 w 547"/>
                <a:gd name="T43" fmla="*/ 165 h 488"/>
                <a:gd name="T44" fmla="*/ 480 w 547"/>
                <a:gd name="T45" fmla="*/ 130 h 488"/>
                <a:gd name="T46" fmla="*/ 524 w 547"/>
                <a:gd name="T47" fmla="*/ 43 h 488"/>
                <a:gd name="T48" fmla="*/ 523 w 547"/>
                <a:gd name="T49" fmla="*/ 32 h 488"/>
                <a:gd name="T50" fmla="*/ 526 w 547"/>
                <a:gd name="T51" fmla="*/ 0 h 488"/>
                <a:gd name="T52" fmla="*/ 547 w 547"/>
                <a:gd name="T53" fmla="*/ 35 h 488"/>
                <a:gd name="T54" fmla="*/ 517 w 547"/>
                <a:gd name="T55" fmla="*/ 110 h 488"/>
                <a:gd name="T56" fmla="*/ 449 w 547"/>
                <a:gd name="T57" fmla="*/ 177 h 488"/>
                <a:gd name="T58" fmla="*/ 421 w 547"/>
                <a:gd name="T59" fmla="*/ 187 h 488"/>
                <a:gd name="T60" fmla="*/ 340 w 547"/>
                <a:gd name="T61" fmla="*/ 197 h 488"/>
                <a:gd name="T62" fmla="*/ 337 w 547"/>
                <a:gd name="T63" fmla="*/ 274 h 488"/>
                <a:gd name="T64" fmla="*/ 322 w 547"/>
                <a:gd name="T65" fmla="*/ 368 h 488"/>
                <a:gd name="T66" fmla="*/ 226 w 547"/>
                <a:gd name="T67" fmla="*/ 406 h 488"/>
                <a:gd name="T68" fmla="*/ 174 w 547"/>
                <a:gd name="T69" fmla="*/ 386 h 488"/>
                <a:gd name="T70" fmla="*/ 94 w 547"/>
                <a:gd name="T71" fmla="*/ 469 h 488"/>
                <a:gd name="T72" fmla="*/ 56 w 547"/>
                <a:gd name="T73" fmla="*/ 488 h 488"/>
                <a:gd name="T74" fmla="*/ 20 w 547"/>
                <a:gd name="T75" fmla="*/ 479 h 488"/>
                <a:gd name="T76" fmla="*/ 0 w 547"/>
                <a:gd name="T77" fmla="*/ 441 h 488"/>
                <a:gd name="T78" fmla="*/ 1 w 547"/>
                <a:gd name="T79" fmla="*/ 426 h 488"/>
                <a:gd name="T80" fmla="*/ 26 w 547"/>
                <a:gd name="T81" fmla="*/ 395 h 488"/>
                <a:gd name="T82" fmla="*/ 65 w 547"/>
                <a:gd name="T83" fmla="*/ 416 h 488"/>
                <a:gd name="T84" fmla="*/ 27 w 547"/>
                <a:gd name="T85" fmla="*/ 433 h 488"/>
                <a:gd name="T86" fmla="*/ 17 w 547"/>
                <a:gd name="T87" fmla="*/ 415 h 488"/>
                <a:gd name="T88" fmla="*/ 10 w 547"/>
                <a:gd name="T89" fmla="*/ 433 h 488"/>
                <a:gd name="T90" fmla="*/ 17 w 547"/>
                <a:gd name="T91" fmla="*/ 450 h 488"/>
                <a:gd name="T92" fmla="*/ 40 w 547"/>
                <a:gd name="T93" fmla="*/ 470 h 488"/>
                <a:gd name="T94" fmla="*/ 73 w 547"/>
                <a:gd name="T95" fmla="*/ 460 h 488"/>
                <a:gd name="T96" fmla="*/ 112 w 547"/>
                <a:gd name="T97" fmla="*/ 418 h 488"/>
                <a:gd name="T98" fmla="*/ 125 w 547"/>
                <a:gd name="T99" fmla="*/ 327 h 488"/>
                <a:gd name="T100" fmla="*/ 137 w 547"/>
                <a:gd name="T101" fmla="*/ 214 h 488"/>
                <a:gd name="T102" fmla="*/ 183 w 547"/>
                <a:gd name="T103" fmla="*/ 177 h 488"/>
                <a:gd name="T104" fmla="*/ 188 w 547"/>
                <a:gd name="T105" fmla="*/ 174 h 488"/>
                <a:gd name="T106" fmla="*/ 243 w 547"/>
                <a:gd name="T107" fmla="*/ 161 h 488"/>
                <a:gd name="T108" fmla="*/ 365 w 547"/>
                <a:gd name="T109" fmla="*/ 138 h 488"/>
                <a:gd name="T110" fmla="*/ 455 w 547"/>
                <a:gd name="T111" fmla="*/ 42 h 488"/>
                <a:gd name="T112" fmla="*/ 526 w 547"/>
                <a:gd name="T1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7" h="488">
                  <a:moveTo>
                    <a:pt x="295" y="251"/>
                  </a:moveTo>
                  <a:lnTo>
                    <a:pt x="273" y="278"/>
                  </a:lnTo>
                  <a:lnTo>
                    <a:pt x="223" y="334"/>
                  </a:lnTo>
                  <a:lnTo>
                    <a:pt x="196" y="363"/>
                  </a:lnTo>
                  <a:lnTo>
                    <a:pt x="196" y="363"/>
                  </a:lnTo>
                  <a:lnTo>
                    <a:pt x="200" y="365"/>
                  </a:lnTo>
                  <a:lnTo>
                    <a:pt x="214" y="372"/>
                  </a:lnTo>
                  <a:lnTo>
                    <a:pt x="230" y="376"/>
                  </a:lnTo>
                  <a:lnTo>
                    <a:pt x="250" y="376"/>
                  </a:lnTo>
                  <a:lnTo>
                    <a:pt x="269" y="372"/>
                  </a:lnTo>
                  <a:lnTo>
                    <a:pt x="288" y="363"/>
                  </a:lnTo>
                  <a:lnTo>
                    <a:pt x="302" y="351"/>
                  </a:lnTo>
                  <a:lnTo>
                    <a:pt x="314" y="335"/>
                  </a:lnTo>
                  <a:lnTo>
                    <a:pt x="320" y="320"/>
                  </a:lnTo>
                  <a:lnTo>
                    <a:pt x="322" y="306"/>
                  </a:lnTo>
                  <a:lnTo>
                    <a:pt x="322" y="293"/>
                  </a:lnTo>
                  <a:lnTo>
                    <a:pt x="318" y="282"/>
                  </a:lnTo>
                  <a:lnTo>
                    <a:pt x="312" y="271"/>
                  </a:lnTo>
                  <a:lnTo>
                    <a:pt x="308" y="265"/>
                  </a:lnTo>
                  <a:lnTo>
                    <a:pt x="303" y="258"/>
                  </a:lnTo>
                  <a:lnTo>
                    <a:pt x="297" y="253"/>
                  </a:lnTo>
                  <a:lnTo>
                    <a:pt x="295" y="251"/>
                  </a:lnTo>
                  <a:close/>
                  <a:moveTo>
                    <a:pt x="267" y="190"/>
                  </a:moveTo>
                  <a:lnTo>
                    <a:pt x="256" y="191"/>
                  </a:lnTo>
                  <a:lnTo>
                    <a:pt x="246" y="191"/>
                  </a:lnTo>
                  <a:lnTo>
                    <a:pt x="226" y="195"/>
                  </a:lnTo>
                  <a:lnTo>
                    <a:pt x="208" y="202"/>
                  </a:lnTo>
                  <a:lnTo>
                    <a:pt x="202" y="203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99" y="204"/>
                  </a:lnTo>
                  <a:lnTo>
                    <a:pt x="197" y="206"/>
                  </a:lnTo>
                  <a:lnTo>
                    <a:pt x="196" y="206"/>
                  </a:lnTo>
                  <a:lnTo>
                    <a:pt x="195" y="207"/>
                  </a:lnTo>
                  <a:lnTo>
                    <a:pt x="191" y="210"/>
                  </a:lnTo>
                  <a:lnTo>
                    <a:pt x="183" y="214"/>
                  </a:lnTo>
                  <a:lnTo>
                    <a:pt x="175" y="220"/>
                  </a:lnTo>
                  <a:lnTo>
                    <a:pt x="163" y="233"/>
                  </a:lnTo>
                  <a:lnTo>
                    <a:pt x="155" y="248"/>
                  </a:lnTo>
                  <a:lnTo>
                    <a:pt x="150" y="265"/>
                  </a:lnTo>
                  <a:lnTo>
                    <a:pt x="149" y="282"/>
                  </a:lnTo>
                  <a:lnTo>
                    <a:pt x="153" y="304"/>
                  </a:lnTo>
                  <a:lnTo>
                    <a:pt x="161" y="325"/>
                  </a:lnTo>
                  <a:lnTo>
                    <a:pt x="175" y="344"/>
                  </a:lnTo>
                  <a:lnTo>
                    <a:pt x="176" y="346"/>
                  </a:lnTo>
                  <a:lnTo>
                    <a:pt x="202" y="316"/>
                  </a:lnTo>
                  <a:lnTo>
                    <a:pt x="227" y="288"/>
                  </a:lnTo>
                  <a:lnTo>
                    <a:pt x="254" y="259"/>
                  </a:lnTo>
                  <a:lnTo>
                    <a:pt x="274" y="236"/>
                  </a:lnTo>
                  <a:lnTo>
                    <a:pt x="257" y="231"/>
                  </a:lnTo>
                  <a:lnTo>
                    <a:pt x="240" y="232"/>
                  </a:lnTo>
                  <a:lnTo>
                    <a:pt x="225" y="236"/>
                  </a:lnTo>
                  <a:lnTo>
                    <a:pt x="210" y="244"/>
                  </a:lnTo>
                  <a:lnTo>
                    <a:pt x="204" y="250"/>
                  </a:lnTo>
                  <a:lnTo>
                    <a:pt x="200" y="257"/>
                  </a:lnTo>
                  <a:lnTo>
                    <a:pt x="196" y="263"/>
                  </a:lnTo>
                  <a:lnTo>
                    <a:pt x="196" y="265"/>
                  </a:lnTo>
                  <a:lnTo>
                    <a:pt x="197" y="263"/>
                  </a:lnTo>
                  <a:lnTo>
                    <a:pt x="200" y="261"/>
                  </a:lnTo>
                  <a:lnTo>
                    <a:pt x="205" y="259"/>
                  </a:lnTo>
                  <a:lnTo>
                    <a:pt x="209" y="259"/>
                  </a:lnTo>
                  <a:lnTo>
                    <a:pt x="213" y="261"/>
                  </a:lnTo>
                  <a:lnTo>
                    <a:pt x="217" y="263"/>
                  </a:lnTo>
                  <a:lnTo>
                    <a:pt x="219" y="267"/>
                  </a:lnTo>
                  <a:lnTo>
                    <a:pt x="221" y="271"/>
                  </a:lnTo>
                  <a:lnTo>
                    <a:pt x="222" y="275"/>
                  </a:lnTo>
                  <a:lnTo>
                    <a:pt x="221" y="279"/>
                  </a:lnTo>
                  <a:lnTo>
                    <a:pt x="218" y="283"/>
                  </a:lnTo>
                  <a:lnTo>
                    <a:pt x="214" y="286"/>
                  </a:lnTo>
                  <a:lnTo>
                    <a:pt x="210" y="288"/>
                  </a:lnTo>
                  <a:lnTo>
                    <a:pt x="205" y="288"/>
                  </a:lnTo>
                  <a:lnTo>
                    <a:pt x="201" y="287"/>
                  </a:lnTo>
                  <a:lnTo>
                    <a:pt x="197" y="284"/>
                  </a:lnTo>
                  <a:lnTo>
                    <a:pt x="193" y="279"/>
                  </a:lnTo>
                  <a:lnTo>
                    <a:pt x="192" y="275"/>
                  </a:lnTo>
                  <a:lnTo>
                    <a:pt x="191" y="271"/>
                  </a:lnTo>
                  <a:lnTo>
                    <a:pt x="191" y="267"/>
                  </a:lnTo>
                  <a:lnTo>
                    <a:pt x="191" y="261"/>
                  </a:lnTo>
                  <a:lnTo>
                    <a:pt x="196" y="249"/>
                  </a:lnTo>
                  <a:lnTo>
                    <a:pt x="205" y="237"/>
                  </a:lnTo>
                  <a:lnTo>
                    <a:pt x="219" y="227"/>
                  </a:lnTo>
                  <a:lnTo>
                    <a:pt x="238" y="219"/>
                  </a:lnTo>
                  <a:lnTo>
                    <a:pt x="250" y="217"/>
                  </a:lnTo>
                  <a:lnTo>
                    <a:pt x="261" y="217"/>
                  </a:lnTo>
                  <a:lnTo>
                    <a:pt x="285" y="224"/>
                  </a:lnTo>
                  <a:lnTo>
                    <a:pt x="314" y="194"/>
                  </a:lnTo>
                  <a:lnTo>
                    <a:pt x="288" y="191"/>
                  </a:lnTo>
                  <a:lnTo>
                    <a:pt x="267" y="190"/>
                  </a:lnTo>
                  <a:close/>
                  <a:moveTo>
                    <a:pt x="515" y="25"/>
                  </a:moveTo>
                  <a:lnTo>
                    <a:pt x="511" y="26"/>
                  </a:lnTo>
                  <a:lnTo>
                    <a:pt x="502" y="29"/>
                  </a:lnTo>
                  <a:lnTo>
                    <a:pt x="494" y="34"/>
                  </a:lnTo>
                  <a:lnTo>
                    <a:pt x="488" y="39"/>
                  </a:lnTo>
                  <a:lnTo>
                    <a:pt x="480" y="45"/>
                  </a:lnTo>
                  <a:lnTo>
                    <a:pt x="472" y="51"/>
                  </a:lnTo>
                  <a:lnTo>
                    <a:pt x="458" y="66"/>
                  </a:lnTo>
                  <a:lnTo>
                    <a:pt x="429" y="94"/>
                  </a:lnTo>
                  <a:lnTo>
                    <a:pt x="403" y="123"/>
                  </a:lnTo>
                  <a:lnTo>
                    <a:pt x="378" y="153"/>
                  </a:lnTo>
                  <a:lnTo>
                    <a:pt x="362" y="172"/>
                  </a:lnTo>
                  <a:lnTo>
                    <a:pt x="377" y="172"/>
                  </a:lnTo>
                  <a:lnTo>
                    <a:pt x="387" y="172"/>
                  </a:lnTo>
                  <a:lnTo>
                    <a:pt x="396" y="172"/>
                  </a:lnTo>
                  <a:lnTo>
                    <a:pt x="400" y="170"/>
                  </a:lnTo>
                  <a:lnTo>
                    <a:pt x="405" y="170"/>
                  </a:lnTo>
                  <a:lnTo>
                    <a:pt x="411" y="169"/>
                  </a:lnTo>
                  <a:lnTo>
                    <a:pt x="415" y="168"/>
                  </a:lnTo>
                  <a:lnTo>
                    <a:pt x="420" y="166"/>
                  </a:lnTo>
                  <a:lnTo>
                    <a:pt x="422" y="166"/>
                  </a:lnTo>
                  <a:lnTo>
                    <a:pt x="424" y="165"/>
                  </a:lnTo>
                  <a:lnTo>
                    <a:pt x="433" y="162"/>
                  </a:lnTo>
                  <a:lnTo>
                    <a:pt x="442" y="159"/>
                  </a:lnTo>
                  <a:lnTo>
                    <a:pt x="450" y="155"/>
                  </a:lnTo>
                  <a:lnTo>
                    <a:pt x="466" y="143"/>
                  </a:lnTo>
                  <a:lnTo>
                    <a:pt x="480" y="130"/>
                  </a:lnTo>
                  <a:lnTo>
                    <a:pt x="497" y="110"/>
                  </a:lnTo>
                  <a:lnTo>
                    <a:pt x="511" y="87"/>
                  </a:lnTo>
                  <a:lnTo>
                    <a:pt x="521" y="62"/>
                  </a:lnTo>
                  <a:lnTo>
                    <a:pt x="523" y="53"/>
                  </a:lnTo>
                  <a:lnTo>
                    <a:pt x="524" y="43"/>
                  </a:lnTo>
                  <a:lnTo>
                    <a:pt x="524" y="42"/>
                  </a:lnTo>
                  <a:lnTo>
                    <a:pt x="524" y="39"/>
                  </a:lnTo>
                  <a:lnTo>
                    <a:pt x="524" y="37"/>
                  </a:lnTo>
                  <a:lnTo>
                    <a:pt x="524" y="34"/>
                  </a:lnTo>
                  <a:lnTo>
                    <a:pt x="523" y="32"/>
                  </a:lnTo>
                  <a:lnTo>
                    <a:pt x="522" y="29"/>
                  </a:lnTo>
                  <a:lnTo>
                    <a:pt x="521" y="28"/>
                  </a:lnTo>
                  <a:lnTo>
                    <a:pt x="518" y="26"/>
                  </a:lnTo>
                  <a:lnTo>
                    <a:pt x="515" y="25"/>
                  </a:lnTo>
                  <a:close/>
                  <a:moveTo>
                    <a:pt x="526" y="0"/>
                  </a:moveTo>
                  <a:lnTo>
                    <a:pt x="532" y="3"/>
                  </a:lnTo>
                  <a:lnTo>
                    <a:pt x="538" y="7"/>
                  </a:lnTo>
                  <a:lnTo>
                    <a:pt x="543" y="13"/>
                  </a:lnTo>
                  <a:lnTo>
                    <a:pt x="545" y="21"/>
                  </a:lnTo>
                  <a:lnTo>
                    <a:pt x="547" y="35"/>
                  </a:lnTo>
                  <a:lnTo>
                    <a:pt x="544" y="50"/>
                  </a:lnTo>
                  <a:lnTo>
                    <a:pt x="539" y="66"/>
                  </a:lnTo>
                  <a:lnTo>
                    <a:pt x="534" y="79"/>
                  </a:lnTo>
                  <a:lnTo>
                    <a:pt x="528" y="89"/>
                  </a:lnTo>
                  <a:lnTo>
                    <a:pt x="517" y="110"/>
                  </a:lnTo>
                  <a:lnTo>
                    <a:pt x="504" y="130"/>
                  </a:lnTo>
                  <a:lnTo>
                    <a:pt x="488" y="148"/>
                  </a:lnTo>
                  <a:lnTo>
                    <a:pt x="470" y="164"/>
                  </a:lnTo>
                  <a:lnTo>
                    <a:pt x="460" y="170"/>
                  </a:lnTo>
                  <a:lnTo>
                    <a:pt x="449" y="177"/>
                  </a:lnTo>
                  <a:lnTo>
                    <a:pt x="438" y="182"/>
                  </a:lnTo>
                  <a:lnTo>
                    <a:pt x="435" y="183"/>
                  </a:lnTo>
                  <a:lnTo>
                    <a:pt x="432" y="185"/>
                  </a:lnTo>
                  <a:lnTo>
                    <a:pt x="426" y="186"/>
                  </a:lnTo>
                  <a:lnTo>
                    <a:pt x="421" y="187"/>
                  </a:lnTo>
                  <a:lnTo>
                    <a:pt x="415" y="190"/>
                  </a:lnTo>
                  <a:lnTo>
                    <a:pt x="409" y="191"/>
                  </a:lnTo>
                  <a:lnTo>
                    <a:pt x="403" y="193"/>
                  </a:lnTo>
                  <a:lnTo>
                    <a:pt x="379" y="197"/>
                  </a:lnTo>
                  <a:lnTo>
                    <a:pt x="340" y="197"/>
                  </a:lnTo>
                  <a:lnTo>
                    <a:pt x="307" y="237"/>
                  </a:lnTo>
                  <a:lnTo>
                    <a:pt x="308" y="238"/>
                  </a:lnTo>
                  <a:lnTo>
                    <a:pt x="320" y="249"/>
                  </a:lnTo>
                  <a:lnTo>
                    <a:pt x="329" y="259"/>
                  </a:lnTo>
                  <a:lnTo>
                    <a:pt x="337" y="274"/>
                  </a:lnTo>
                  <a:lnTo>
                    <a:pt x="343" y="289"/>
                  </a:lnTo>
                  <a:lnTo>
                    <a:pt x="345" y="306"/>
                  </a:lnTo>
                  <a:lnTo>
                    <a:pt x="344" y="325"/>
                  </a:lnTo>
                  <a:lnTo>
                    <a:pt x="336" y="347"/>
                  </a:lnTo>
                  <a:lnTo>
                    <a:pt x="322" y="368"/>
                  </a:lnTo>
                  <a:lnTo>
                    <a:pt x="303" y="386"/>
                  </a:lnTo>
                  <a:lnTo>
                    <a:pt x="286" y="395"/>
                  </a:lnTo>
                  <a:lnTo>
                    <a:pt x="267" y="403"/>
                  </a:lnTo>
                  <a:lnTo>
                    <a:pt x="247" y="407"/>
                  </a:lnTo>
                  <a:lnTo>
                    <a:pt x="226" y="406"/>
                  </a:lnTo>
                  <a:lnTo>
                    <a:pt x="204" y="402"/>
                  </a:lnTo>
                  <a:lnTo>
                    <a:pt x="184" y="393"/>
                  </a:lnTo>
                  <a:lnTo>
                    <a:pt x="179" y="390"/>
                  </a:lnTo>
                  <a:lnTo>
                    <a:pt x="175" y="388"/>
                  </a:lnTo>
                  <a:lnTo>
                    <a:pt x="174" y="386"/>
                  </a:lnTo>
                  <a:lnTo>
                    <a:pt x="129" y="433"/>
                  </a:lnTo>
                  <a:lnTo>
                    <a:pt x="107" y="456"/>
                  </a:lnTo>
                  <a:lnTo>
                    <a:pt x="96" y="465"/>
                  </a:lnTo>
                  <a:lnTo>
                    <a:pt x="94" y="467"/>
                  </a:lnTo>
                  <a:lnTo>
                    <a:pt x="94" y="469"/>
                  </a:lnTo>
                  <a:lnTo>
                    <a:pt x="92" y="469"/>
                  </a:lnTo>
                  <a:lnTo>
                    <a:pt x="91" y="470"/>
                  </a:lnTo>
                  <a:lnTo>
                    <a:pt x="85" y="475"/>
                  </a:lnTo>
                  <a:lnTo>
                    <a:pt x="72" y="483"/>
                  </a:lnTo>
                  <a:lnTo>
                    <a:pt x="56" y="488"/>
                  </a:lnTo>
                  <a:lnTo>
                    <a:pt x="48" y="488"/>
                  </a:lnTo>
                  <a:lnTo>
                    <a:pt x="40" y="488"/>
                  </a:lnTo>
                  <a:lnTo>
                    <a:pt x="34" y="486"/>
                  </a:lnTo>
                  <a:lnTo>
                    <a:pt x="27" y="483"/>
                  </a:lnTo>
                  <a:lnTo>
                    <a:pt x="20" y="479"/>
                  </a:lnTo>
                  <a:lnTo>
                    <a:pt x="15" y="474"/>
                  </a:lnTo>
                  <a:lnTo>
                    <a:pt x="11" y="469"/>
                  </a:lnTo>
                  <a:lnTo>
                    <a:pt x="7" y="464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36"/>
                  </a:lnTo>
                  <a:lnTo>
                    <a:pt x="0" y="435"/>
                  </a:lnTo>
                  <a:lnTo>
                    <a:pt x="0" y="433"/>
                  </a:lnTo>
                  <a:lnTo>
                    <a:pt x="0" y="431"/>
                  </a:lnTo>
                  <a:lnTo>
                    <a:pt x="1" y="426"/>
                  </a:lnTo>
                  <a:lnTo>
                    <a:pt x="2" y="420"/>
                  </a:lnTo>
                  <a:lnTo>
                    <a:pt x="5" y="414"/>
                  </a:lnTo>
                  <a:lnTo>
                    <a:pt x="9" y="407"/>
                  </a:lnTo>
                  <a:lnTo>
                    <a:pt x="14" y="403"/>
                  </a:lnTo>
                  <a:lnTo>
                    <a:pt x="26" y="395"/>
                  </a:lnTo>
                  <a:lnTo>
                    <a:pt x="38" y="392"/>
                  </a:lnTo>
                  <a:lnTo>
                    <a:pt x="49" y="394"/>
                  </a:lnTo>
                  <a:lnTo>
                    <a:pt x="60" y="402"/>
                  </a:lnTo>
                  <a:lnTo>
                    <a:pt x="62" y="409"/>
                  </a:lnTo>
                  <a:lnTo>
                    <a:pt x="65" y="416"/>
                  </a:lnTo>
                  <a:lnTo>
                    <a:pt x="64" y="426"/>
                  </a:lnTo>
                  <a:lnTo>
                    <a:pt x="60" y="432"/>
                  </a:lnTo>
                  <a:lnTo>
                    <a:pt x="49" y="439"/>
                  </a:lnTo>
                  <a:lnTo>
                    <a:pt x="38" y="439"/>
                  </a:lnTo>
                  <a:lnTo>
                    <a:pt x="27" y="433"/>
                  </a:lnTo>
                  <a:lnTo>
                    <a:pt x="22" y="427"/>
                  </a:lnTo>
                  <a:lnTo>
                    <a:pt x="19" y="418"/>
                  </a:lnTo>
                  <a:lnTo>
                    <a:pt x="20" y="410"/>
                  </a:lnTo>
                  <a:lnTo>
                    <a:pt x="19" y="411"/>
                  </a:lnTo>
                  <a:lnTo>
                    <a:pt x="17" y="415"/>
                  </a:lnTo>
                  <a:lnTo>
                    <a:pt x="14" y="419"/>
                  </a:lnTo>
                  <a:lnTo>
                    <a:pt x="11" y="424"/>
                  </a:lnTo>
                  <a:lnTo>
                    <a:pt x="11" y="427"/>
                  </a:lnTo>
                  <a:lnTo>
                    <a:pt x="10" y="431"/>
                  </a:lnTo>
                  <a:lnTo>
                    <a:pt x="10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11" y="440"/>
                  </a:lnTo>
                  <a:lnTo>
                    <a:pt x="14" y="445"/>
                  </a:lnTo>
                  <a:lnTo>
                    <a:pt x="17" y="450"/>
                  </a:lnTo>
                  <a:lnTo>
                    <a:pt x="19" y="456"/>
                  </a:lnTo>
                  <a:lnTo>
                    <a:pt x="24" y="461"/>
                  </a:lnTo>
                  <a:lnTo>
                    <a:pt x="28" y="465"/>
                  </a:lnTo>
                  <a:lnTo>
                    <a:pt x="35" y="469"/>
                  </a:lnTo>
                  <a:lnTo>
                    <a:pt x="40" y="470"/>
                  </a:lnTo>
                  <a:lnTo>
                    <a:pt x="47" y="471"/>
                  </a:lnTo>
                  <a:lnTo>
                    <a:pt x="53" y="470"/>
                  </a:lnTo>
                  <a:lnTo>
                    <a:pt x="60" y="467"/>
                  </a:lnTo>
                  <a:lnTo>
                    <a:pt x="66" y="465"/>
                  </a:lnTo>
                  <a:lnTo>
                    <a:pt x="73" y="460"/>
                  </a:lnTo>
                  <a:lnTo>
                    <a:pt x="77" y="456"/>
                  </a:lnTo>
                  <a:lnTo>
                    <a:pt x="79" y="453"/>
                  </a:lnTo>
                  <a:lnTo>
                    <a:pt x="81" y="450"/>
                  </a:lnTo>
                  <a:lnTo>
                    <a:pt x="91" y="440"/>
                  </a:lnTo>
                  <a:lnTo>
                    <a:pt x="112" y="418"/>
                  </a:lnTo>
                  <a:lnTo>
                    <a:pt x="132" y="394"/>
                  </a:lnTo>
                  <a:lnTo>
                    <a:pt x="154" y="371"/>
                  </a:lnTo>
                  <a:lnTo>
                    <a:pt x="150" y="365"/>
                  </a:lnTo>
                  <a:lnTo>
                    <a:pt x="136" y="348"/>
                  </a:lnTo>
                  <a:lnTo>
                    <a:pt x="125" y="327"/>
                  </a:lnTo>
                  <a:lnTo>
                    <a:pt x="119" y="305"/>
                  </a:lnTo>
                  <a:lnTo>
                    <a:pt x="116" y="283"/>
                  </a:lnTo>
                  <a:lnTo>
                    <a:pt x="117" y="258"/>
                  </a:lnTo>
                  <a:lnTo>
                    <a:pt x="125" y="234"/>
                  </a:lnTo>
                  <a:lnTo>
                    <a:pt x="137" y="214"/>
                  </a:lnTo>
                  <a:lnTo>
                    <a:pt x="154" y="195"/>
                  </a:lnTo>
                  <a:lnTo>
                    <a:pt x="163" y="187"/>
                  </a:lnTo>
                  <a:lnTo>
                    <a:pt x="175" y="181"/>
                  </a:lnTo>
                  <a:lnTo>
                    <a:pt x="180" y="178"/>
                  </a:lnTo>
                  <a:lnTo>
                    <a:pt x="183" y="177"/>
                  </a:lnTo>
                  <a:lnTo>
                    <a:pt x="184" y="176"/>
                  </a:lnTo>
                  <a:lnTo>
                    <a:pt x="185" y="176"/>
                  </a:lnTo>
                  <a:lnTo>
                    <a:pt x="187" y="176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88" y="174"/>
                  </a:lnTo>
                  <a:lnTo>
                    <a:pt x="191" y="173"/>
                  </a:lnTo>
                  <a:lnTo>
                    <a:pt x="197" y="172"/>
                  </a:lnTo>
                  <a:lnTo>
                    <a:pt x="219" y="165"/>
                  </a:lnTo>
                  <a:lnTo>
                    <a:pt x="243" y="161"/>
                  </a:lnTo>
                  <a:lnTo>
                    <a:pt x="267" y="161"/>
                  </a:lnTo>
                  <a:lnTo>
                    <a:pt x="290" y="162"/>
                  </a:lnTo>
                  <a:lnTo>
                    <a:pt x="335" y="168"/>
                  </a:lnTo>
                  <a:lnTo>
                    <a:pt x="337" y="168"/>
                  </a:lnTo>
                  <a:lnTo>
                    <a:pt x="365" y="138"/>
                  </a:lnTo>
                  <a:lnTo>
                    <a:pt x="394" y="106"/>
                  </a:lnTo>
                  <a:lnTo>
                    <a:pt x="424" y="73"/>
                  </a:lnTo>
                  <a:lnTo>
                    <a:pt x="439" y="58"/>
                  </a:lnTo>
                  <a:lnTo>
                    <a:pt x="447" y="50"/>
                  </a:lnTo>
                  <a:lnTo>
                    <a:pt x="455" y="42"/>
                  </a:lnTo>
                  <a:lnTo>
                    <a:pt x="473" y="24"/>
                  </a:lnTo>
                  <a:lnTo>
                    <a:pt x="490" y="12"/>
                  </a:lnTo>
                  <a:lnTo>
                    <a:pt x="505" y="4"/>
                  </a:lnTo>
                  <a:lnTo>
                    <a:pt x="517" y="0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 rot="3259799">
              <a:off x="19598790" y="2137961"/>
              <a:ext cx="1082676" cy="1317626"/>
            </a:xfrm>
            <a:custGeom>
              <a:avLst/>
              <a:gdLst>
                <a:gd name="T0" fmla="*/ 157 w 341"/>
                <a:gd name="T1" fmla="*/ 0 h 415"/>
                <a:gd name="T2" fmla="*/ 166 w 341"/>
                <a:gd name="T3" fmla="*/ 9 h 415"/>
                <a:gd name="T4" fmla="*/ 205 w 341"/>
                <a:gd name="T5" fmla="*/ 51 h 415"/>
                <a:gd name="T6" fmla="*/ 324 w 341"/>
                <a:gd name="T7" fmla="*/ 178 h 415"/>
                <a:gd name="T8" fmla="*/ 326 w 341"/>
                <a:gd name="T9" fmla="*/ 181 h 415"/>
                <a:gd name="T10" fmla="*/ 336 w 341"/>
                <a:gd name="T11" fmla="*/ 195 h 415"/>
                <a:gd name="T12" fmla="*/ 341 w 341"/>
                <a:gd name="T13" fmla="*/ 213 h 415"/>
                <a:gd name="T14" fmla="*/ 340 w 341"/>
                <a:gd name="T15" fmla="*/ 233 h 415"/>
                <a:gd name="T16" fmla="*/ 333 w 341"/>
                <a:gd name="T17" fmla="*/ 250 h 415"/>
                <a:gd name="T18" fmla="*/ 324 w 341"/>
                <a:gd name="T19" fmla="*/ 263 h 415"/>
                <a:gd name="T20" fmla="*/ 311 w 341"/>
                <a:gd name="T21" fmla="*/ 274 h 415"/>
                <a:gd name="T22" fmla="*/ 297 w 341"/>
                <a:gd name="T23" fmla="*/ 278 h 415"/>
                <a:gd name="T24" fmla="*/ 281 w 341"/>
                <a:gd name="T25" fmla="*/ 278 h 415"/>
                <a:gd name="T26" fmla="*/ 267 w 341"/>
                <a:gd name="T27" fmla="*/ 272 h 415"/>
                <a:gd name="T28" fmla="*/ 255 w 341"/>
                <a:gd name="T29" fmla="*/ 261 h 415"/>
                <a:gd name="T30" fmla="*/ 247 w 341"/>
                <a:gd name="T31" fmla="*/ 247 h 415"/>
                <a:gd name="T32" fmla="*/ 243 w 341"/>
                <a:gd name="T33" fmla="*/ 230 h 415"/>
                <a:gd name="T34" fmla="*/ 244 w 341"/>
                <a:gd name="T35" fmla="*/ 212 h 415"/>
                <a:gd name="T36" fmla="*/ 251 w 341"/>
                <a:gd name="T37" fmla="*/ 195 h 415"/>
                <a:gd name="T38" fmla="*/ 263 w 341"/>
                <a:gd name="T39" fmla="*/ 181 h 415"/>
                <a:gd name="T40" fmla="*/ 276 w 341"/>
                <a:gd name="T41" fmla="*/ 172 h 415"/>
                <a:gd name="T42" fmla="*/ 292 w 341"/>
                <a:gd name="T43" fmla="*/ 166 h 415"/>
                <a:gd name="T44" fmla="*/ 193 w 341"/>
                <a:gd name="T45" fmla="*/ 63 h 415"/>
                <a:gd name="T46" fmla="*/ 60 w 341"/>
                <a:gd name="T47" fmla="*/ 189 h 415"/>
                <a:gd name="T48" fmla="*/ 179 w 341"/>
                <a:gd name="T49" fmla="*/ 314 h 415"/>
                <a:gd name="T50" fmla="*/ 180 w 341"/>
                <a:gd name="T51" fmla="*/ 317 h 415"/>
                <a:gd name="T52" fmla="*/ 191 w 341"/>
                <a:gd name="T53" fmla="*/ 333 h 415"/>
                <a:gd name="T54" fmla="*/ 195 w 341"/>
                <a:gd name="T55" fmla="*/ 350 h 415"/>
                <a:gd name="T56" fmla="*/ 195 w 341"/>
                <a:gd name="T57" fmla="*/ 370 h 415"/>
                <a:gd name="T58" fmla="*/ 188 w 341"/>
                <a:gd name="T59" fmla="*/ 386 h 415"/>
                <a:gd name="T60" fmla="*/ 178 w 341"/>
                <a:gd name="T61" fmla="*/ 401 h 415"/>
                <a:gd name="T62" fmla="*/ 166 w 341"/>
                <a:gd name="T63" fmla="*/ 410 h 415"/>
                <a:gd name="T64" fmla="*/ 150 w 341"/>
                <a:gd name="T65" fmla="*/ 415 h 415"/>
                <a:gd name="T66" fmla="*/ 136 w 341"/>
                <a:gd name="T67" fmla="*/ 415 h 415"/>
                <a:gd name="T68" fmla="*/ 121 w 341"/>
                <a:gd name="T69" fmla="*/ 408 h 415"/>
                <a:gd name="T70" fmla="*/ 110 w 341"/>
                <a:gd name="T71" fmla="*/ 398 h 415"/>
                <a:gd name="T72" fmla="*/ 102 w 341"/>
                <a:gd name="T73" fmla="*/ 384 h 415"/>
                <a:gd name="T74" fmla="*/ 98 w 341"/>
                <a:gd name="T75" fmla="*/ 368 h 415"/>
                <a:gd name="T76" fmla="*/ 99 w 341"/>
                <a:gd name="T77" fmla="*/ 350 h 415"/>
                <a:gd name="T78" fmla="*/ 106 w 341"/>
                <a:gd name="T79" fmla="*/ 333 h 415"/>
                <a:gd name="T80" fmla="*/ 116 w 341"/>
                <a:gd name="T81" fmla="*/ 318 h 415"/>
                <a:gd name="T82" fmla="*/ 131 w 341"/>
                <a:gd name="T83" fmla="*/ 308 h 415"/>
                <a:gd name="T84" fmla="*/ 146 w 341"/>
                <a:gd name="T85" fmla="*/ 304 h 415"/>
                <a:gd name="T86" fmla="*/ 47 w 341"/>
                <a:gd name="T87" fmla="*/ 199 h 415"/>
                <a:gd name="T88" fmla="*/ 7 w 341"/>
                <a:gd name="T89" fmla="*/ 157 h 415"/>
                <a:gd name="T90" fmla="*/ 0 w 341"/>
                <a:gd name="T91" fmla="*/ 148 h 415"/>
                <a:gd name="T92" fmla="*/ 157 w 341"/>
                <a:gd name="T93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415">
                  <a:moveTo>
                    <a:pt x="157" y="0"/>
                  </a:moveTo>
                  <a:lnTo>
                    <a:pt x="166" y="9"/>
                  </a:lnTo>
                  <a:lnTo>
                    <a:pt x="205" y="51"/>
                  </a:lnTo>
                  <a:lnTo>
                    <a:pt x="324" y="178"/>
                  </a:lnTo>
                  <a:lnTo>
                    <a:pt x="326" y="181"/>
                  </a:lnTo>
                  <a:lnTo>
                    <a:pt x="336" y="195"/>
                  </a:lnTo>
                  <a:lnTo>
                    <a:pt x="341" y="213"/>
                  </a:lnTo>
                  <a:lnTo>
                    <a:pt x="340" y="233"/>
                  </a:lnTo>
                  <a:lnTo>
                    <a:pt x="333" y="250"/>
                  </a:lnTo>
                  <a:lnTo>
                    <a:pt x="324" y="263"/>
                  </a:lnTo>
                  <a:lnTo>
                    <a:pt x="311" y="274"/>
                  </a:lnTo>
                  <a:lnTo>
                    <a:pt x="297" y="278"/>
                  </a:lnTo>
                  <a:lnTo>
                    <a:pt x="281" y="278"/>
                  </a:lnTo>
                  <a:lnTo>
                    <a:pt x="267" y="272"/>
                  </a:lnTo>
                  <a:lnTo>
                    <a:pt x="255" y="261"/>
                  </a:lnTo>
                  <a:lnTo>
                    <a:pt x="247" y="247"/>
                  </a:lnTo>
                  <a:lnTo>
                    <a:pt x="243" y="230"/>
                  </a:lnTo>
                  <a:lnTo>
                    <a:pt x="244" y="212"/>
                  </a:lnTo>
                  <a:lnTo>
                    <a:pt x="251" y="195"/>
                  </a:lnTo>
                  <a:lnTo>
                    <a:pt x="263" y="181"/>
                  </a:lnTo>
                  <a:lnTo>
                    <a:pt x="276" y="172"/>
                  </a:lnTo>
                  <a:lnTo>
                    <a:pt x="292" y="166"/>
                  </a:lnTo>
                  <a:lnTo>
                    <a:pt x="193" y="63"/>
                  </a:lnTo>
                  <a:lnTo>
                    <a:pt x="60" y="189"/>
                  </a:lnTo>
                  <a:lnTo>
                    <a:pt x="179" y="314"/>
                  </a:lnTo>
                  <a:lnTo>
                    <a:pt x="180" y="317"/>
                  </a:lnTo>
                  <a:lnTo>
                    <a:pt x="191" y="333"/>
                  </a:lnTo>
                  <a:lnTo>
                    <a:pt x="195" y="350"/>
                  </a:lnTo>
                  <a:lnTo>
                    <a:pt x="195" y="370"/>
                  </a:lnTo>
                  <a:lnTo>
                    <a:pt x="188" y="386"/>
                  </a:lnTo>
                  <a:lnTo>
                    <a:pt x="178" y="401"/>
                  </a:lnTo>
                  <a:lnTo>
                    <a:pt x="166" y="410"/>
                  </a:lnTo>
                  <a:lnTo>
                    <a:pt x="150" y="415"/>
                  </a:lnTo>
                  <a:lnTo>
                    <a:pt x="136" y="415"/>
                  </a:lnTo>
                  <a:lnTo>
                    <a:pt x="121" y="408"/>
                  </a:lnTo>
                  <a:lnTo>
                    <a:pt x="110" y="398"/>
                  </a:lnTo>
                  <a:lnTo>
                    <a:pt x="102" y="384"/>
                  </a:lnTo>
                  <a:lnTo>
                    <a:pt x="98" y="368"/>
                  </a:lnTo>
                  <a:lnTo>
                    <a:pt x="99" y="350"/>
                  </a:lnTo>
                  <a:lnTo>
                    <a:pt x="106" y="333"/>
                  </a:lnTo>
                  <a:lnTo>
                    <a:pt x="116" y="318"/>
                  </a:lnTo>
                  <a:lnTo>
                    <a:pt x="131" y="308"/>
                  </a:lnTo>
                  <a:lnTo>
                    <a:pt x="146" y="304"/>
                  </a:lnTo>
                  <a:lnTo>
                    <a:pt x="47" y="199"/>
                  </a:lnTo>
                  <a:lnTo>
                    <a:pt x="7" y="157"/>
                  </a:lnTo>
                  <a:lnTo>
                    <a:pt x="0" y="14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7" name="Freeform 46"/>
            <p:cNvSpPr>
              <a:spLocks noEditPoints="1"/>
            </p:cNvSpPr>
            <p:nvPr/>
          </p:nvSpPr>
          <p:spPr bwMode="auto">
            <a:xfrm rot="14031825">
              <a:off x="21168629" y="1491674"/>
              <a:ext cx="325294" cy="517428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8" name="Freeform 497"/>
            <p:cNvSpPr>
              <a:spLocks/>
            </p:cNvSpPr>
            <p:nvPr/>
          </p:nvSpPr>
          <p:spPr bwMode="auto">
            <a:xfrm>
              <a:off x="20548096" y="3323933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 rot="4950700">
              <a:off x="21759121" y="4561279"/>
              <a:ext cx="860426" cy="1076326"/>
            </a:xfrm>
            <a:custGeom>
              <a:avLst/>
              <a:gdLst>
                <a:gd name="T0" fmla="*/ 147 w 271"/>
                <a:gd name="T1" fmla="*/ 22 h 339"/>
                <a:gd name="T2" fmla="*/ 21 w 271"/>
                <a:gd name="T3" fmla="*/ 109 h 339"/>
                <a:gd name="T4" fmla="*/ 34 w 271"/>
                <a:gd name="T5" fmla="*/ 127 h 339"/>
                <a:gd name="T6" fmla="*/ 160 w 271"/>
                <a:gd name="T7" fmla="*/ 42 h 339"/>
                <a:gd name="T8" fmla="*/ 147 w 271"/>
                <a:gd name="T9" fmla="*/ 22 h 339"/>
                <a:gd name="T10" fmla="*/ 148 w 271"/>
                <a:gd name="T11" fmla="*/ 0 h 339"/>
                <a:gd name="T12" fmla="*/ 155 w 271"/>
                <a:gd name="T13" fmla="*/ 8 h 339"/>
                <a:gd name="T14" fmla="*/ 159 w 271"/>
                <a:gd name="T15" fmla="*/ 16 h 339"/>
                <a:gd name="T16" fmla="*/ 170 w 271"/>
                <a:gd name="T17" fmla="*/ 33 h 339"/>
                <a:gd name="T18" fmla="*/ 181 w 271"/>
                <a:gd name="T19" fmla="*/ 48 h 339"/>
                <a:gd name="T20" fmla="*/ 262 w 271"/>
                <a:gd name="T21" fmla="*/ 167 h 339"/>
                <a:gd name="T22" fmla="*/ 263 w 271"/>
                <a:gd name="T23" fmla="*/ 169 h 339"/>
                <a:gd name="T24" fmla="*/ 263 w 271"/>
                <a:gd name="T25" fmla="*/ 170 h 339"/>
                <a:gd name="T26" fmla="*/ 270 w 271"/>
                <a:gd name="T27" fmla="*/ 183 h 339"/>
                <a:gd name="T28" fmla="*/ 271 w 271"/>
                <a:gd name="T29" fmla="*/ 199 h 339"/>
                <a:gd name="T30" fmla="*/ 267 w 271"/>
                <a:gd name="T31" fmla="*/ 215 h 339"/>
                <a:gd name="T32" fmla="*/ 258 w 271"/>
                <a:gd name="T33" fmla="*/ 230 h 339"/>
                <a:gd name="T34" fmla="*/ 245 w 271"/>
                <a:gd name="T35" fmla="*/ 241 h 339"/>
                <a:gd name="T36" fmla="*/ 229 w 271"/>
                <a:gd name="T37" fmla="*/ 246 h 339"/>
                <a:gd name="T38" fmla="*/ 214 w 271"/>
                <a:gd name="T39" fmla="*/ 243 h 339"/>
                <a:gd name="T40" fmla="*/ 202 w 271"/>
                <a:gd name="T41" fmla="*/ 237 h 339"/>
                <a:gd name="T42" fmla="*/ 194 w 271"/>
                <a:gd name="T43" fmla="*/ 226 h 339"/>
                <a:gd name="T44" fmla="*/ 190 w 271"/>
                <a:gd name="T45" fmla="*/ 215 h 339"/>
                <a:gd name="T46" fmla="*/ 189 w 271"/>
                <a:gd name="T47" fmla="*/ 200 h 339"/>
                <a:gd name="T48" fmla="*/ 193 w 271"/>
                <a:gd name="T49" fmla="*/ 186 h 339"/>
                <a:gd name="T50" fmla="*/ 200 w 271"/>
                <a:gd name="T51" fmla="*/ 173 h 339"/>
                <a:gd name="T52" fmla="*/ 211 w 271"/>
                <a:gd name="T53" fmla="*/ 162 h 339"/>
                <a:gd name="T54" fmla="*/ 223 w 271"/>
                <a:gd name="T55" fmla="*/ 156 h 339"/>
                <a:gd name="T56" fmla="*/ 237 w 271"/>
                <a:gd name="T57" fmla="*/ 154 h 339"/>
                <a:gd name="T58" fmla="*/ 170 w 271"/>
                <a:gd name="T59" fmla="*/ 56 h 339"/>
                <a:gd name="T60" fmla="*/ 45 w 271"/>
                <a:gd name="T61" fmla="*/ 143 h 339"/>
                <a:gd name="T62" fmla="*/ 126 w 271"/>
                <a:gd name="T63" fmla="*/ 260 h 339"/>
                <a:gd name="T64" fmla="*/ 126 w 271"/>
                <a:gd name="T65" fmla="*/ 262 h 339"/>
                <a:gd name="T66" fmla="*/ 126 w 271"/>
                <a:gd name="T67" fmla="*/ 263 h 339"/>
                <a:gd name="T68" fmla="*/ 132 w 271"/>
                <a:gd name="T69" fmla="*/ 276 h 339"/>
                <a:gd name="T70" fmla="*/ 134 w 271"/>
                <a:gd name="T71" fmla="*/ 292 h 339"/>
                <a:gd name="T72" fmla="*/ 130 w 271"/>
                <a:gd name="T73" fmla="*/ 308 h 339"/>
                <a:gd name="T74" fmla="*/ 121 w 271"/>
                <a:gd name="T75" fmla="*/ 325 h 339"/>
                <a:gd name="T76" fmla="*/ 108 w 271"/>
                <a:gd name="T77" fmla="*/ 335 h 339"/>
                <a:gd name="T78" fmla="*/ 92 w 271"/>
                <a:gd name="T79" fmla="*/ 339 h 339"/>
                <a:gd name="T80" fmla="*/ 76 w 271"/>
                <a:gd name="T81" fmla="*/ 338 h 339"/>
                <a:gd name="T82" fmla="*/ 66 w 271"/>
                <a:gd name="T83" fmla="*/ 330 h 339"/>
                <a:gd name="T84" fmla="*/ 58 w 271"/>
                <a:gd name="T85" fmla="*/ 321 h 339"/>
                <a:gd name="T86" fmla="*/ 53 w 271"/>
                <a:gd name="T87" fmla="*/ 308 h 339"/>
                <a:gd name="T88" fmla="*/ 53 w 271"/>
                <a:gd name="T89" fmla="*/ 293 h 339"/>
                <a:gd name="T90" fmla="*/ 55 w 271"/>
                <a:gd name="T91" fmla="*/ 279 h 339"/>
                <a:gd name="T92" fmla="*/ 63 w 271"/>
                <a:gd name="T93" fmla="*/ 266 h 339"/>
                <a:gd name="T94" fmla="*/ 74 w 271"/>
                <a:gd name="T95" fmla="*/ 255 h 339"/>
                <a:gd name="T96" fmla="*/ 85 w 271"/>
                <a:gd name="T97" fmla="*/ 250 h 339"/>
                <a:gd name="T98" fmla="*/ 100 w 271"/>
                <a:gd name="T99" fmla="*/ 247 h 339"/>
                <a:gd name="T100" fmla="*/ 33 w 271"/>
                <a:gd name="T101" fmla="*/ 149 h 339"/>
                <a:gd name="T102" fmla="*/ 22 w 271"/>
                <a:gd name="T103" fmla="*/ 133 h 339"/>
                <a:gd name="T104" fmla="*/ 11 w 271"/>
                <a:gd name="T105" fmla="*/ 116 h 339"/>
                <a:gd name="T106" fmla="*/ 5 w 271"/>
                <a:gd name="T107" fmla="*/ 110 h 339"/>
                <a:gd name="T108" fmla="*/ 0 w 271"/>
                <a:gd name="T109" fmla="*/ 101 h 339"/>
                <a:gd name="T110" fmla="*/ 148 w 271"/>
                <a:gd name="T111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1" h="339">
                  <a:moveTo>
                    <a:pt x="147" y="22"/>
                  </a:moveTo>
                  <a:lnTo>
                    <a:pt x="21" y="109"/>
                  </a:lnTo>
                  <a:lnTo>
                    <a:pt x="34" y="127"/>
                  </a:lnTo>
                  <a:lnTo>
                    <a:pt x="160" y="42"/>
                  </a:lnTo>
                  <a:lnTo>
                    <a:pt x="147" y="22"/>
                  </a:lnTo>
                  <a:close/>
                  <a:moveTo>
                    <a:pt x="148" y="0"/>
                  </a:moveTo>
                  <a:lnTo>
                    <a:pt x="155" y="8"/>
                  </a:lnTo>
                  <a:lnTo>
                    <a:pt x="159" y="16"/>
                  </a:lnTo>
                  <a:lnTo>
                    <a:pt x="170" y="33"/>
                  </a:lnTo>
                  <a:lnTo>
                    <a:pt x="181" y="48"/>
                  </a:lnTo>
                  <a:lnTo>
                    <a:pt x="262" y="167"/>
                  </a:lnTo>
                  <a:lnTo>
                    <a:pt x="263" y="169"/>
                  </a:lnTo>
                  <a:lnTo>
                    <a:pt x="263" y="170"/>
                  </a:lnTo>
                  <a:lnTo>
                    <a:pt x="270" y="183"/>
                  </a:lnTo>
                  <a:lnTo>
                    <a:pt x="271" y="199"/>
                  </a:lnTo>
                  <a:lnTo>
                    <a:pt x="267" y="215"/>
                  </a:lnTo>
                  <a:lnTo>
                    <a:pt x="258" y="230"/>
                  </a:lnTo>
                  <a:lnTo>
                    <a:pt x="245" y="241"/>
                  </a:lnTo>
                  <a:lnTo>
                    <a:pt x="229" y="246"/>
                  </a:lnTo>
                  <a:lnTo>
                    <a:pt x="214" y="243"/>
                  </a:lnTo>
                  <a:lnTo>
                    <a:pt x="202" y="237"/>
                  </a:lnTo>
                  <a:lnTo>
                    <a:pt x="194" y="226"/>
                  </a:lnTo>
                  <a:lnTo>
                    <a:pt x="190" y="215"/>
                  </a:lnTo>
                  <a:lnTo>
                    <a:pt x="189" y="200"/>
                  </a:lnTo>
                  <a:lnTo>
                    <a:pt x="193" y="186"/>
                  </a:lnTo>
                  <a:lnTo>
                    <a:pt x="200" y="173"/>
                  </a:lnTo>
                  <a:lnTo>
                    <a:pt x="211" y="162"/>
                  </a:lnTo>
                  <a:lnTo>
                    <a:pt x="223" y="156"/>
                  </a:lnTo>
                  <a:lnTo>
                    <a:pt x="237" y="154"/>
                  </a:lnTo>
                  <a:lnTo>
                    <a:pt x="170" y="56"/>
                  </a:lnTo>
                  <a:lnTo>
                    <a:pt x="45" y="143"/>
                  </a:lnTo>
                  <a:lnTo>
                    <a:pt x="126" y="260"/>
                  </a:lnTo>
                  <a:lnTo>
                    <a:pt x="126" y="262"/>
                  </a:lnTo>
                  <a:lnTo>
                    <a:pt x="126" y="263"/>
                  </a:lnTo>
                  <a:lnTo>
                    <a:pt x="132" y="276"/>
                  </a:lnTo>
                  <a:lnTo>
                    <a:pt x="134" y="292"/>
                  </a:lnTo>
                  <a:lnTo>
                    <a:pt x="130" y="308"/>
                  </a:lnTo>
                  <a:lnTo>
                    <a:pt x="121" y="325"/>
                  </a:lnTo>
                  <a:lnTo>
                    <a:pt x="108" y="335"/>
                  </a:lnTo>
                  <a:lnTo>
                    <a:pt x="92" y="339"/>
                  </a:lnTo>
                  <a:lnTo>
                    <a:pt x="76" y="338"/>
                  </a:lnTo>
                  <a:lnTo>
                    <a:pt x="66" y="330"/>
                  </a:lnTo>
                  <a:lnTo>
                    <a:pt x="58" y="321"/>
                  </a:lnTo>
                  <a:lnTo>
                    <a:pt x="53" y="308"/>
                  </a:lnTo>
                  <a:lnTo>
                    <a:pt x="53" y="293"/>
                  </a:lnTo>
                  <a:lnTo>
                    <a:pt x="55" y="279"/>
                  </a:lnTo>
                  <a:lnTo>
                    <a:pt x="63" y="266"/>
                  </a:lnTo>
                  <a:lnTo>
                    <a:pt x="74" y="255"/>
                  </a:lnTo>
                  <a:lnTo>
                    <a:pt x="85" y="250"/>
                  </a:lnTo>
                  <a:lnTo>
                    <a:pt x="100" y="247"/>
                  </a:lnTo>
                  <a:lnTo>
                    <a:pt x="33" y="149"/>
                  </a:lnTo>
                  <a:lnTo>
                    <a:pt x="22" y="133"/>
                  </a:lnTo>
                  <a:lnTo>
                    <a:pt x="11" y="116"/>
                  </a:lnTo>
                  <a:lnTo>
                    <a:pt x="5" y="110"/>
                  </a:lnTo>
                  <a:lnTo>
                    <a:pt x="0" y="101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0" name="Freeform 150"/>
            <p:cNvSpPr>
              <a:spLocks noEditPoints="1"/>
            </p:cNvSpPr>
            <p:nvPr/>
          </p:nvSpPr>
          <p:spPr bwMode="auto">
            <a:xfrm rot="21230936">
              <a:off x="21624378" y="3073992"/>
              <a:ext cx="1565276" cy="1270000"/>
            </a:xfrm>
            <a:custGeom>
              <a:avLst/>
              <a:gdLst>
                <a:gd name="T0" fmla="*/ 50 w 493"/>
                <a:gd name="T1" fmla="*/ 234 h 400"/>
                <a:gd name="T2" fmla="*/ 16 w 493"/>
                <a:gd name="T3" fmla="*/ 286 h 400"/>
                <a:gd name="T4" fmla="*/ 43 w 493"/>
                <a:gd name="T5" fmla="*/ 364 h 400"/>
                <a:gd name="T6" fmla="*/ 83 w 493"/>
                <a:gd name="T7" fmla="*/ 278 h 400"/>
                <a:gd name="T8" fmla="*/ 100 w 493"/>
                <a:gd name="T9" fmla="*/ 222 h 400"/>
                <a:gd name="T10" fmla="*/ 101 w 493"/>
                <a:gd name="T11" fmla="*/ 383 h 400"/>
                <a:gd name="T12" fmla="*/ 114 w 493"/>
                <a:gd name="T13" fmla="*/ 370 h 400"/>
                <a:gd name="T14" fmla="*/ 117 w 493"/>
                <a:gd name="T15" fmla="*/ 336 h 400"/>
                <a:gd name="T16" fmla="*/ 114 w 493"/>
                <a:gd name="T17" fmla="*/ 227 h 400"/>
                <a:gd name="T18" fmla="*/ 103 w 493"/>
                <a:gd name="T19" fmla="*/ 220 h 400"/>
                <a:gd name="T20" fmla="*/ 412 w 493"/>
                <a:gd name="T21" fmla="*/ 359 h 400"/>
                <a:gd name="T22" fmla="*/ 458 w 493"/>
                <a:gd name="T23" fmla="*/ 345 h 400"/>
                <a:gd name="T24" fmla="*/ 474 w 493"/>
                <a:gd name="T25" fmla="*/ 271 h 400"/>
                <a:gd name="T26" fmla="*/ 424 w 493"/>
                <a:gd name="T27" fmla="*/ 223 h 400"/>
                <a:gd name="T28" fmla="*/ 385 w 493"/>
                <a:gd name="T29" fmla="*/ 216 h 400"/>
                <a:gd name="T30" fmla="*/ 382 w 493"/>
                <a:gd name="T31" fmla="*/ 298 h 400"/>
                <a:gd name="T32" fmla="*/ 386 w 493"/>
                <a:gd name="T33" fmla="*/ 363 h 400"/>
                <a:gd name="T34" fmla="*/ 395 w 493"/>
                <a:gd name="T35" fmla="*/ 379 h 400"/>
                <a:gd name="T36" fmla="*/ 398 w 493"/>
                <a:gd name="T37" fmla="*/ 340 h 400"/>
                <a:gd name="T38" fmla="*/ 393 w 493"/>
                <a:gd name="T39" fmla="*/ 214 h 400"/>
                <a:gd name="T40" fmla="*/ 165 w 493"/>
                <a:gd name="T41" fmla="*/ 41 h 400"/>
                <a:gd name="T42" fmla="*/ 85 w 493"/>
                <a:gd name="T43" fmla="*/ 118 h 400"/>
                <a:gd name="T44" fmla="*/ 73 w 493"/>
                <a:gd name="T45" fmla="*/ 211 h 400"/>
                <a:gd name="T46" fmla="*/ 98 w 493"/>
                <a:gd name="T47" fmla="*/ 129 h 400"/>
                <a:gd name="T48" fmla="*/ 185 w 493"/>
                <a:gd name="T49" fmla="*/ 59 h 400"/>
                <a:gd name="T50" fmla="*/ 301 w 493"/>
                <a:gd name="T51" fmla="*/ 54 h 400"/>
                <a:gd name="T52" fmla="*/ 399 w 493"/>
                <a:gd name="T53" fmla="*/ 112 h 400"/>
                <a:gd name="T54" fmla="*/ 420 w 493"/>
                <a:gd name="T55" fmla="*/ 205 h 400"/>
                <a:gd name="T56" fmla="*/ 433 w 493"/>
                <a:gd name="T57" fmla="*/ 155 h 400"/>
                <a:gd name="T58" fmla="*/ 393 w 493"/>
                <a:gd name="T59" fmla="*/ 63 h 400"/>
                <a:gd name="T60" fmla="*/ 291 w 493"/>
                <a:gd name="T61" fmla="*/ 18 h 400"/>
                <a:gd name="T62" fmla="*/ 325 w 493"/>
                <a:gd name="T63" fmla="*/ 7 h 400"/>
                <a:gd name="T64" fmla="*/ 424 w 493"/>
                <a:gd name="T65" fmla="*/ 74 h 400"/>
                <a:gd name="T66" fmla="*/ 452 w 493"/>
                <a:gd name="T67" fmla="*/ 182 h 400"/>
                <a:gd name="T68" fmla="*/ 466 w 493"/>
                <a:gd name="T69" fmla="*/ 231 h 400"/>
                <a:gd name="T70" fmla="*/ 491 w 493"/>
                <a:gd name="T71" fmla="*/ 319 h 400"/>
                <a:gd name="T72" fmla="*/ 427 w 493"/>
                <a:gd name="T73" fmla="*/ 384 h 400"/>
                <a:gd name="T74" fmla="*/ 383 w 493"/>
                <a:gd name="T75" fmla="*/ 392 h 400"/>
                <a:gd name="T76" fmla="*/ 368 w 493"/>
                <a:gd name="T77" fmla="*/ 320 h 400"/>
                <a:gd name="T78" fmla="*/ 373 w 493"/>
                <a:gd name="T79" fmla="*/ 213 h 400"/>
                <a:gd name="T80" fmla="*/ 403 w 493"/>
                <a:gd name="T81" fmla="*/ 203 h 400"/>
                <a:gd name="T82" fmla="*/ 390 w 493"/>
                <a:gd name="T83" fmla="*/ 129 h 400"/>
                <a:gd name="T84" fmla="*/ 300 w 493"/>
                <a:gd name="T85" fmla="*/ 69 h 400"/>
                <a:gd name="T86" fmla="*/ 189 w 493"/>
                <a:gd name="T87" fmla="*/ 74 h 400"/>
                <a:gd name="T88" fmla="*/ 110 w 493"/>
                <a:gd name="T89" fmla="*/ 134 h 400"/>
                <a:gd name="T90" fmla="*/ 101 w 493"/>
                <a:gd name="T91" fmla="*/ 209 h 400"/>
                <a:gd name="T92" fmla="*/ 124 w 493"/>
                <a:gd name="T93" fmla="*/ 214 h 400"/>
                <a:gd name="T94" fmla="*/ 132 w 493"/>
                <a:gd name="T95" fmla="*/ 312 h 400"/>
                <a:gd name="T96" fmla="*/ 126 w 493"/>
                <a:gd name="T97" fmla="*/ 387 h 400"/>
                <a:gd name="T98" fmla="*/ 96 w 493"/>
                <a:gd name="T99" fmla="*/ 396 h 400"/>
                <a:gd name="T100" fmla="*/ 68 w 493"/>
                <a:gd name="T101" fmla="*/ 393 h 400"/>
                <a:gd name="T102" fmla="*/ 11 w 493"/>
                <a:gd name="T103" fmla="*/ 351 h 400"/>
                <a:gd name="T104" fmla="*/ 3 w 493"/>
                <a:gd name="T105" fmla="*/ 273 h 400"/>
                <a:gd name="T106" fmla="*/ 46 w 493"/>
                <a:gd name="T107" fmla="*/ 215 h 400"/>
                <a:gd name="T108" fmla="*/ 68 w 493"/>
                <a:gd name="T109" fmla="*/ 134 h 400"/>
                <a:gd name="T110" fmla="*/ 130 w 493"/>
                <a:gd name="T111" fmla="*/ 45 h 400"/>
                <a:gd name="T112" fmla="*/ 262 w 493"/>
                <a:gd name="T1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3" h="400">
                  <a:moveTo>
                    <a:pt x="85" y="227"/>
                  </a:moveTo>
                  <a:lnTo>
                    <a:pt x="84" y="227"/>
                  </a:lnTo>
                  <a:lnTo>
                    <a:pt x="66" y="228"/>
                  </a:lnTo>
                  <a:lnTo>
                    <a:pt x="50" y="234"/>
                  </a:lnTo>
                  <a:lnTo>
                    <a:pt x="37" y="243"/>
                  </a:lnTo>
                  <a:lnTo>
                    <a:pt x="28" y="254"/>
                  </a:lnTo>
                  <a:lnTo>
                    <a:pt x="20" y="269"/>
                  </a:lnTo>
                  <a:lnTo>
                    <a:pt x="16" y="286"/>
                  </a:lnTo>
                  <a:lnTo>
                    <a:pt x="15" y="304"/>
                  </a:lnTo>
                  <a:lnTo>
                    <a:pt x="18" y="328"/>
                  </a:lnTo>
                  <a:lnTo>
                    <a:pt x="28" y="347"/>
                  </a:lnTo>
                  <a:lnTo>
                    <a:pt x="43" y="364"/>
                  </a:lnTo>
                  <a:lnTo>
                    <a:pt x="62" y="375"/>
                  </a:lnTo>
                  <a:lnTo>
                    <a:pt x="85" y="380"/>
                  </a:lnTo>
                  <a:lnTo>
                    <a:pt x="84" y="329"/>
                  </a:lnTo>
                  <a:lnTo>
                    <a:pt x="83" y="278"/>
                  </a:lnTo>
                  <a:lnTo>
                    <a:pt x="85" y="227"/>
                  </a:lnTo>
                  <a:lnTo>
                    <a:pt x="85" y="227"/>
                  </a:lnTo>
                  <a:close/>
                  <a:moveTo>
                    <a:pt x="103" y="220"/>
                  </a:moveTo>
                  <a:lnTo>
                    <a:pt x="100" y="222"/>
                  </a:lnTo>
                  <a:lnTo>
                    <a:pt x="100" y="222"/>
                  </a:lnTo>
                  <a:lnTo>
                    <a:pt x="102" y="275"/>
                  </a:lnTo>
                  <a:lnTo>
                    <a:pt x="102" y="329"/>
                  </a:lnTo>
                  <a:lnTo>
                    <a:pt x="101" y="383"/>
                  </a:lnTo>
                  <a:lnTo>
                    <a:pt x="103" y="384"/>
                  </a:lnTo>
                  <a:lnTo>
                    <a:pt x="109" y="384"/>
                  </a:lnTo>
                  <a:lnTo>
                    <a:pt x="113" y="379"/>
                  </a:lnTo>
                  <a:lnTo>
                    <a:pt x="114" y="370"/>
                  </a:lnTo>
                  <a:lnTo>
                    <a:pt x="115" y="359"/>
                  </a:lnTo>
                  <a:lnTo>
                    <a:pt x="117" y="349"/>
                  </a:lnTo>
                  <a:lnTo>
                    <a:pt x="117" y="340"/>
                  </a:lnTo>
                  <a:lnTo>
                    <a:pt x="117" y="336"/>
                  </a:lnTo>
                  <a:lnTo>
                    <a:pt x="115" y="296"/>
                  </a:lnTo>
                  <a:lnTo>
                    <a:pt x="115" y="262"/>
                  </a:lnTo>
                  <a:lnTo>
                    <a:pt x="115" y="228"/>
                  </a:lnTo>
                  <a:lnTo>
                    <a:pt x="114" y="227"/>
                  </a:lnTo>
                  <a:lnTo>
                    <a:pt x="113" y="226"/>
                  </a:lnTo>
                  <a:lnTo>
                    <a:pt x="110" y="223"/>
                  </a:lnTo>
                  <a:lnTo>
                    <a:pt x="107" y="222"/>
                  </a:lnTo>
                  <a:lnTo>
                    <a:pt x="103" y="220"/>
                  </a:lnTo>
                  <a:close/>
                  <a:moveTo>
                    <a:pt x="410" y="218"/>
                  </a:moveTo>
                  <a:lnTo>
                    <a:pt x="411" y="330"/>
                  </a:lnTo>
                  <a:lnTo>
                    <a:pt x="412" y="345"/>
                  </a:lnTo>
                  <a:lnTo>
                    <a:pt x="412" y="359"/>
                  </a:lnTo>
                  <a:lnTo>
                    <a:pt x="410" y="374"/>
                  </a:lnTo>
                  <a:lnTo>
                    <a:pt x="428" y="367"/>
                  </a:lnTo>
                  <a:lnTo>
                    <a:pt x="444" y="358"/>
                  </a:lnTo>
                  <a:lnTo>
                    <a:pt x="458" y="345"/>
                  </a:lnTo>
                  <a:lnTo>
                    <a:pt x="470" y="329"/>
                  </a:lnTo>
                  <a:lnTo>
                    <a:pt x="476" y="311"/>
                  </a:lnTo>
                  <a:lnTo>
                    <a:pt x="478" y="291"/>
                  </a:lnTo>
                  <a:lnTo>
                    <a:pt x="474" y="271"/>
                  </a:lnTo>
                  <a:lnTo>
                    <a:pt x="465" y="253"/>
                  </a:lnTo>
                  <a:lnTo>
                    <a:pt x="450" y="237"/>
                  </a:lnTo>
                  <a:lnTo>
                    <a:pt x="438" y="228"/>
                  </a:lnTo>
                  <a:lnTo>
                    <a:pt x="424" y="223"/>
                  </a:lnTo>
                  <a:lnTo>
                    <a:pt x="410" y="218"/>
                  </a:lnTo>
                  <a:close/>
                  <a:moveTo>
                    <a:pt x="393" y="214"/>
                  </a:moveTo>
                  <a:lnTo>
                    <a:pt x="389" y="215"/>
                  </a:lnTo>
                  <a:lnTo>
                    <a:pt x="385" y="216"/>
                  </a:lnTo>
                  <a:lnTo>
                    <a:pt x="382" y="219"/>
                  </a:lnTo>
                  <a:lnTo>
                    <a:pt x="381" y="220"/>
                  </a:lnTo>
                  <a:lnTo>
                    <a:pt x="382" y="258"/>
                  </a:lnTo>
                  <a:lnTo>
                    <a:pt x="382" y="298"/>
                  </a:lnTo>
                  <a:lnTo>
                    <a:pt x="383" y="340"/>
                  </a:lnTo>
                  <a:lnTo>
                    <a:pt x="383" y="343"/>
                  </a:lnTo>
                  <a:lnTo>
                    <a:pt x="385" y="353"/>
                  </a:lnTo>
                  <a:lnTo>
                    <a:pt x="386" y="363"/>
                  </a:lnTo>
                  <a:lnTo>
                    <a:pt x="387" y="372"/>
                  </a:lnTo>
                  <a:lnTo>
                    <a:pt x="390" y="379"/>
                  </a:lnTo>
                  <a:lnTo>
                    <a:pt x="394" y="379"/>
                  </a:lnTo>
                  <a:lnTo>
                    <a:pt x="395" y="379"/>
                  </a:lnTo>
                  <a:lnTo>
                    <a:pt x="397" y="378"/>
                  </a:lnTo>
                  <a:lnTo>
                    <a:pt x="399" y="366"/>
                  </a:lnTo>
                  <a:lnTo>
                    <a:pt x="399" y="351"/>
                  </a:lnTo>
                  <a:lnTo>
                    <a:pt x="398" y="340"/>
                  </a:lnTo>
                  <a:lnTo>
                    <a:pt x="398" y="302"/>
                  </a:lnTo>
                  <a:lnTo>
                    <a:pt x="397" y="216"/>
                  </a:lnTo>
                  <a:lnTo>
                    <a:pt x="397" y="215"/>
                  </a:lnTo>
                  <a:lnTo>
                    <a:pt x="393" y="214"/>
                  </a:lnTo>
                  <a:close/>
                  <a:moveTo>
                    <a:pt x="262" y="16"/>
                  </a:moveTo>
                  <a:lnTo>
                    <a:pt x="230" y="20"/>
                  </a:lnTo>
                  <a:lnTo>
                    <a:pt x="196" y="28"/>
                  </a:lnTo>
                  <a:lnTo>
                    <a:pt x="165" y="41"/>
                  </a:lnTo>
                  <a:lnTo>
                    <a:pt x="135" y="58"/>
                  </a:lnTo>
                  <a:lnTo>
                    <a:pt x="110" y="78"/>
                  </a:lnTo>
                  <a:lnTo>
                    <a:pt x="94" y="97"/>
                  </a:lnTo>
                  <a:lnTo>
                    <a:pt x="85" y="118"/>
                  </a:lnTo>
                  <a:lnTo>
                    <a:pt x="79" y="141"/>
                  </a:lnTo>
                  <a:lnTo>
                    <a:pt x="75" y="164"/>
                  </a:lnTo>
                  <a:lnTo>
                    <a:pt x="73" y="188"/>
                  </a:lnTo>
                  <a:lnTo>
                    <a:pt x="73" y="211"/>
                  </a:lnTo>
                  <a:lnTo>
                    <a:pt x="81" y="213"/>
                  </a:lnTo>
                  <a:lnTo>
                    <a:pt x="81" y="184"/>
                  </a:lnTo>
                  <a:lnTo>
                    <a:pt x="86" y="155"/>
                  </a:lnTo>
                  <a:lnTo>
                    <a:pt x="98" y="129"/>
                  </a:lnTo>
                  <a:lnTo>
                    <a:pt x="114" y="104"/>
                  </a:lnTo>
                  <a:lnTo>
                    <a:pt x="135" y="84"/>
                  </a:lnTo>
                  <a:lnTo>
                    <a:pt x="158" y="70"/>
                  </a:lnTo>
                  <a:lnTo>
                    <a:pt x="185" y="59"/>
                  </a:lnTo>
                  <a:lnTo>
                    <a:pt x="213" y="54"/>
                  </a:lnTo>
                  <a:lnTo>
                    <a:pt x="242" y="50"/>
                  </a:lnTo>
                  <a:lnTo>
                    <a:pt x="272" y="50"/>
                  </a:lnTo>
                  <a:lnTo>
                    <a:pt x="301" y="54"/>
                  </a:lnTo>
                  <a:lnTo>
                    <a:pt x="331" y="62"/>
                  </a:lnTo>
                  <a:lnTo>
                    <a:pt x="357" y="75"/>
                  </a:lnTo>
                  <a:lnTo>
                    <a:pt x="382" y="92"/>
                  </a:lnTo>
                  <a:lnTo>
                    <a:pt x="399" y="112"/>
                  </a:lnTo>
                  <a:lnTo>
                    <a:pt x="411" y="133"/>
                  </a:lnTo>
                  <a:lnTo>
                    <a:pt x="419" y="155"/>
                  </a:lnTo>
                  <a:lnTo>
                    <a:pt x="423" y="180"/>
                  </a:lnTo>
                  <a:lnTo>
                    <a:pt x="420" y="205"/>
                  </a:lnTo>
                  <a:lnTo>
                    <a:pt x="427" y="206"/>
                  </a:lnTo>
                  <a:lnTo>
                    <a:pt x="433" y="207"/>
                  </a:lnTo>
                  <a:lnTo>
                    <a:pt x="435" y="181"/>
                  </a:lnTo>
                  <a:lnTo>
                    <a:pt x="433" y="155"/>
                  </a:lnTo>
                  <a:lnTo>
                    <a:pt x="429" y="130"/>
                  </a:lnTo>
                  <a:lnTo>
                    <a:pt x="421" y="107"/>
                  </a:lnTo>
                  <a:lnTo>
                    <a:pt x="411" y="84"/>
                  </a:lnTo>
                  <a:lnTo>
                    <a:pt x="393" y="63"/>
                  </a:lnTo>
                  <a:lnTo>
                    <a:pt x="370" y="45"/>
                  </a:lnTo>
                  <a:lnTo>
                    <a:pt x="346" y="32"/>
                  </a:lnTo>
                  <a:lnTo>
                    <a:pt x="319" y="21"/>
                  </a:lnTo>
                  <a:lnTo>
                    <a:pt x="291" y="18"/>
                  </a:lnTo>
                  <a:lnTo>
                    <a:pt x="262" y="16"/>
                  </a:lnTo>
                  <a:close/>
                  <a:moveTo>
                    <a:pt x="262" y="0"/>
                  </a:moveTo>
                  <a:lnTo>
                    <a:pt x="293" y="2"/>
                  </a:lnTo>
                  <a:lnTo>
                    <a:pt x="325" y="7"/>
                  </a:lnTo>
                  <a:lnTo>
                    <a:pt x="353" y="16"/>
                  </a:lnTo>
                  <a:lnTo>
                    <a:pt x="381" y="32"/>
                  </a:lnTo>
                  <a:lnTo>
                    <a:pt x="404" y="52"/>
                  </a:lnTo>
                  <a:lnTo>
                    <a:pt x="424" y="74"/>
                  </a:lnTo>
                  <a:lnTo>
                    <a:pt x="437" y="99"/>
                  </a:lnTo>
                  <a:lnTo>
                    <a:pt x="446" y="125"/>
                  </a:lnTo>
                  <a:lnTo>
                    <a:pt x="450" y="154"/>
                  </a:lnTo>
                  <a:lnTo>
                    <a:pt x="452" y="182"/>
                  </a:lnTo>
                  <a:lnTo>
                    <a:pt x="449" y="211"/>
                  </a:lnTo>
                  <a:lnTo>
                    <a:pt x="449" y="213"/>
                  </a:lnTo>
                  <a:lnTo>
                    <a:pt x="448" y="215"/>
                  </a:lnTo>
                  <a:lnTo>
                    <a:pt x="466" y="231"/>
                  </a:lnTo>
                  <a:lnTo>
                    <a:pt x="480" y="251"/>
                  </a:lnTo>
                  <a:lnTo>
                    <a:pt x="489" y="273"/>
                  </a:lnTo>
                  <a:lnTo>
                    <a:pt x="493" y="295"/>
                  </a:lnTo>
                  <a:lnTo>
                    <a:pt x="491" y="319"/>
                  </a:lnTo>
                  <a:lnTo>
                    <a:pt x="482" y="341"/>
                  </a:lnTo>
                  <a:lnTo>
                    <a:pt x="466" y="359"/>
                  </a:lnTo>
                  <a:lnTo>
                    <a:pt x="448" y="374"/>
                  </a:lnTo>
                  <a:lnTo>
                    <a:pt x="427" y="384"/>
                  </a:lnTo>
                  <a:lnTo>
                    <a:pt x="403" y="387"/>
                  </a:lnTo>
                  <a:lnTo>
                    <a:pt x="397" y="395"/>
                  </a:lnTo>
                  <a:lnTo>
                    <a:pt x="390" y="396"/>
                  </a:lnTo>
                  <a:lnTo>
                    <a:pt x="383" y="392"/>
                  </a:lnTo>
                  <a:lnTo>
                    <a:pt x="378" y="387"/>
                  </a:lnTo>
                  <a:lnTo>
                    <a:pt x="373" y="379"/>
                  </a:lnTo>
                  <a:lnTo>
                    <a:pt x="372" y="371"/>
                  </a:lnTo>
                  <a:lnTo>
                    <a:pt x="368" y="320"/>
                  </a:lnTo>
                  <a:lnTo>
                    <a:pt x="366" y="268"/>
                  </a:lnTo>
                  <a:lnTo>
                    <a:pt x="370" y="216"/>
                  </a:lnTo>
                  <a:lnTo>
                    <a:pt x="372" y="214"/>
                  </a:lnTo>
                  <a:lnTo>
                    <a:pt x="373" y="213"/>
                  </a:lnTo>
                  <a:lnTo>
                    <a:pt x="374" y="211"/>
                  </a:lnTo>
                  <a:lnTo>
                    <a:pt x="382" y="205"/>
                  </a:lnTo>
                  <a:lnTo>
                    <a:pt x="393" y="202"/>
                  </a:lnTo>
                  <a:lnTo>
                    <a:pt x="403" y="203"/>
                  </a:lnTo>
                  <a:lnTo>
                    <a:pt x="403" y="202"/>
                  </a:lnTo>
                  <a:lnTo>
                    <a:pt x="406" y="176"/>
                  </a:lnTo>
                  <a:lnTo>
                    <a:pt x="400" y="152"/>
                  </a:lnTo>
                  <a:lnTo>
                    <a:pt x="390" y="129"/>
                  </a:lnTo>
                  <a:lnTo>
                    <a:pt x="376" y="108"/>
                  </a:lnTo>
                  <a:lnTo>
                    <a:pt x="356" y="92"/>
                  </a:lnTo>
                  <a:lnTo>
                    <a:pt x="329" y="78"/>
                  </a:lnTo>
                  <a:lnTo>
                    <a:pt x="300" y="69"/>
                  </a:lnTo>
                  <a:lnTo>
                    <a:pt x="268" y="65"/>
                  </a:lnTo>
                  <a:lnTo>
                    <a:pt x="237" y="66"/>
                  </a:lnTo>
                  <a:lnTo>
                    <a:pt x="212" y="69"/>
                  </a:lnTo>
                  <a:lnTo>
                    <a:pt x="189" y="74"/>
                  </a:lnTo>
                  <a:lnTo>
                    <a:pt x="165" y="82"/>
                  </a:lnTo>
                  <a:lnTo>
                    <a:pt x="144" y="95"/>
                  </a:lnTo>
                  <a:lnTo>
                    <a:pt x="126" y="112"/>
                  </a:lnTo>
                  <a:lnTo>
                    <a:pt x="110" y="134"/>
                  </a:lnTo>
                  <a:lnTo>
                    <a:pt x="98" y="159"/>
                  </a:lnTo>
                  <a:lnTo>
                    <a:pt x="93" y="185"/>
                  </a:lnTo>
                  <a:lnTo>
                    <a:pt x="92" y="213"/>
                  </a:lnTo>
                  <a:lnTo>
                    <a:pt x="101" y="209"/>
                  </a:lnTo>
                  <a:lnTo>
                    <a:pt x="111" y="209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6" y="215"/>
                  </a:lnTo>
                  <a:lnTo>
                    <a:pt x="127" y="218"/>
                  </a:lnTo>
                  <a:lnTo>
                    <a:pt x="131" y="265"/>
                  </a:lnTo>
                  <a:lnTo>
                    <a:pt x="132" y="312"/>
                  </a:lnTo>
                  <a:lnTo>
                    <a:pt x="131" y="360"/>
                  </a:lnTo>
                  <a:lnTo>
                    <a:pt x="131" y="368"/>
                  </a:lnTo>
                  <a:lnTo>
                    <a:pt x="128" y="379"/>
                  </a:lnTo>
                  <a:lnTo>
                    <a:pt x="126" y="387"/>
                  </a:lnTo>
                  <a:lnTo>
                    <a:pt x="120" y="395"/>
                  </a:lnTo>
                  <a:lnTo>
                    <a:pt x="114" y="400"/>
                  </a:lnTo>
                  <a:lnTo>
                    <a:pt x="106" y="400"/>
                  </a:lnTo>
                  <a:lnTo>
                    <a:pt x="96" y="396"/>
                  </a:lnTo>
                  <a:lnTo>
                    <a:pt x="94" y="395"/>
                  </a:lnTo>
                  <a:lnTo>
                    <a:pt x="93" y="392"/>
                  </a:lnTo>
                  <a:lnTo>
                    <a:pt x="89" y="392"/>
                  </a:lnTo>
                  <a:lnTo>
                    <a:pt x="68" y="393"/>
                  </a:lnTo>
                  <a:lnTo>
                    <a:pt x="50" y="389"/>
                  </a:lnTo>
                  <a:lnTo>
                    <a:pt x="34" y="381"/>
                  </a:lnTo>
                  <a:lnTo>
                    <a:pt x="21" y="368"/>
                  </a:lnTo>
                  <a:lnTo>
                    <a:pt x="11" y="351"/>
                  </a:lnTo>
                  <a:lnTo>
                    <a:pt x="4" y="333"/>
                  </a:lnTo>
                  <a:lnTo>
                    <a:pt x="0" y="313"/>
                  </a:lnTo>
                  <a:lnTo>
                    <a:pt x="0" y="292"/>
                  </a:lnTo>
                  <a:lnTo>
                    <a:pt x="3" y="273"/>
                  </a:lnTo>
                  <a:lnTo>
                    <a:pt x="8" y="254"/>
                  </a:lnTo>
                  <a:lnTo>
                    <a:pt x="17" y="237"/>
                  </a:lnTo>
                  <a:lnTo>
                    <a:pt x="30" y="224"/>
                  </a:lnTo>
                  <a:lnTo>
                    <a:pt x="46" y="215"/>
                  </a:lnTo>
                  <a:lnTo>
                    <a:pt x="66" y="211"/>
                  </a:lnTo>
                  <a:lnTo>
                    <a:pt x="64" y="185"/>
                  </a:lnTo>
                  <a:lnTo>
                    <a:pt x="64" y="159"/>
                  </a:lnTo>
                  <a:lnTo>
                    <a:pt x="68" y="134"/>
                  </a:lnTo>
                  <a:lnTo>
                    <a:pt x="75" y="109"/>
                  </a:lnTo>
                  <a:lnTo>
                    <a:pt x="86" y="87"/>
                  </a:lnTo>
                  <a:lnTo>
                    <a:pt x="103" y="66"/>
                  </a:lnTo>
                  <a:lnTo>
                    <a:pt x="130" y="45"/>
                  </a:lnTo>
                  <a:lnTo>
                    <a:pt x="161" y="28"/>
                  </a:lnTo>
                  <a:lnTo>
                    <a:pt x="194" y="14"/>
                  </a:lnTo>
                  <a:lnTo>
                    <a:pt x="228" y="6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 rot="14031825">
              <a:off x="23061062" y="4982263"/>
              <a:ext cx="815444" cy="1112850"/>
            </a:xfrm>
            <a:custGeom>
              <a:avLst/>
              <a:gdLst>
                <a:gd name="T0" fmla="*/ 46 w 207"/>
                <a:gd name="T1" fmla="*/ 194 h 257"/>
                <a:gd name="T2" fmla="*/ 46 w 207"/>
                <a:gd name="T3" fmla="*/ 195 h 257"/>
                <a:gd name="T4" fmla="*/ 46 w 207"/>
                <a:gd name="T5" fmla="*/ 195 h 257"/>
                <a:gd name="T6" fmla="*/ 44 w 207"/>
                <a:gd name="T7" fmla="*/ 194 h 257"/>
                <a:gd name="T8" fmla="*/ 67 w 207"/>
                <a:gd name="T9" fmla="*/ 4 h 257"/>
                <a:gd name="T10" fmla="*/ 87 w 207"/>
                <a:gd name="T11" fmla="*/ 25 h 257"/>
                <a:gd name="T12" fmla="*/ 94 w 207"/>
                <a:gd name="T13" fmla="*/ 58 h 257"/>
                <a:gd name="T14" fmla="*/ 81 w 207"/>
                <a:gd name="T15" fmla="*/ 91 h 257"/>
                <a:gd name="T16" fmla="*/ 55 w 207"/>
                <a:gd name="T17" fmla="*/ 108 h 257"/>
                <a:gd name="T18" fmla="*/ 207 w 207"/>
                <a:gd name="T19" fmla="*/ 236 h 257"/>
                <a:gd name="T20" fmla="*/ 207 w 207"/>
                <a:gd name="T21" fmla="*/ 242 h 257"/>
                <a:gd name="T22" fmla="*/ 200 w 207"/>
                <a:gd name="T23" fmla="*/ 248 h 257"/>
                <a:gd name="T24" fmla="*/ 180 w 207"/>
                <a:gd name="T25" fmla="*/ 253 h 257"/>
                <a:gd name="T26" fmla="*/ 146 w 207"/>
                <a:gd name="T27" fmla="*/ 257 h 257"/>
                <a:gd name="T28" fmla="*/ 112 w 207"/>
                <a:gd name="T29" fmla="*/ 254 h 257"/>
                <a:gd name="T30" fmla="*/ 80 w 207"/>
                <a:gd name="T31" fmla="*/ 242 h 257"/>
                <a:gd name="T32" fmla="*/ 65 w 207"/>
                <a:gd name="T33" fmla="*/ 233 h 257"/>
                <a:gd name="T34" fmla="*/ 55 w 207"/>
                <a:gd name="T35" fmla="*/ 222 h 257"/>
                <a:gd name="T36" fmla="*/ 49 w 207"/>
                <a:gd name="T37" fmla="*/ 210 h 257"/>
                <a:gd name="T38" fmla="*/ 47 w 207"/>
                <a:gd name="T39" fmla="*/ 201 h 257"/>
                <a:gd name="T40" fmla="*/ 47 w 207"/>
                <a:gd name="T41" fmla="*/ 197 h 257"/>
                <a:gd name="T42" fmla="*/ 47 w 207"/>
                <a:gd name="T43" fmla="*/ 197 h 257"/>
                <a:gd name="T44" fmla="*/ 51 w 207"/>
                <a:gd name="T45" fmla="*/ 201 h 257"/>
                <a:gd name="T46" fmla="*/ 55 w 207"/>
                <a:gd name="T47" fmla="*/ 203 h 257"/>
                <a:gd name="T48" fmla="*/ 61 w 207"/>
                <a:gd name="T49" fmla="*/ 208 h 257"/>
                <a:gd name="T50" fmla="*/ 68 w 207"/>
                <a:gd name="T51" fmla="*/ 214 h 257"/>
                <a:gd name="T52" fmla="*/ 74 w 207"/>
                <a:gd name="T53" fmla="*/ 219 h 257"/>
                <a:gd name="T54" fmla="*/ 81 w 207"/>
                <a:gd name="T55" fmla="*/ 223 h 257"/>
                <a:gd name="T56" fmla="*/ 103 w 207"/>
                <a:gd name="T57" fmla="*/ 232 h 257"/>
                <a:gd name="T58" fmla="*/ 152 w 207"/>
                <a:gd name="T59" fmla="*/ 241 h 257"/>
                <a:gd name="T60" fmla="*/ 174 w 207"/>
                <a:gd name="T61" fmla="*/ 240 h 257"/>
                <a:gd name="T62" fmla="*/ 183 w 207"/>
                <a:gd name="T63" fmla="*/ 239 h 257"/>
                <a:gd name="T64" fmla="*/ 182 w 207"/>
                <a:gd name="T65" fmla="*/ 236 h 257"/>
                <a:gd name="T66" fmla="*/ 163 w 207"/>
                <a:gd name="T67" fmla="*/ 220 h 257"/>
                <a:gd name="T68" fmla="*/ 132 w 207"/>
                <a:gd name="T69" fmla="*/ 194 h 257"/>
                <a:gd name="T70" fmla="*/ 95 w 207"/>
                <a:gd name="T71" fmla="*/ 164 h 257"/>
                <a:gd name="T72" fmla="*/ 60 w 207"/>
                <a:gd name="T73" fmla="*/ 134 h 257"/>
                <a:gd name="T74" fmla="*/ 32 w 207"/>
                <a:gd name="T75" fmla="*/ 110 h 257"/>
                <a:gd name="T76" fmla="*/ 19 w 207"/>
                <a:gd name="T77" fmla="*/ 100 h 257"/>
                <a:gd name="T78" fmla="*/ 1 w 207"/>
                <a:gd name="T79" fmla="*/ 70 h 257"/>
                <a:gd name="T80" fmla="*/ 4 w 207"/>
                <a:gd name="T81" fmla="*/ 33 h 257"/>
                <a:gd name="T82" fmla="*/ 23 w 207"/>
                <a:gd name="T83" fmla="*/ 8 h 257"/>
                <a:gd name="T84" fmla="*/ 51 w 207"/>
                <a:gd name="T8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257">
                  <a:moveTo>
                    <a:pt x="44" y="194"/>
                  </a:moveTo>
                  <a:lnTo>
                    <a:pt x="46" y="194"/>
                  </a:lnTo>
                  <a:lnTo>
                    <a:pt x="46" y="194"/>
                  </a:lnTo>
                  <a:lnTo>
                    <a:pt x="46" y="195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4"/>
                  </a:lnTo>
                  <a:lnTo>
                    <a:pt x="44" y="194"/>
                  </a:lnTo>
                  <a:close/>
                  <a:moveTo>
                    <a:pt x="51" y="0"/>
                  </a:moveTo>
                  <a:lnTo>
                    <a:pt x="67" y="4"/>
                  </a:lnTo>
                  <a:lnTo>
                    <a:pt x="78" y="13"/>
                  </a:lnTo>
                  <a:lnTo>
                    <a:pt x="87" y="25"/>
                  </a:lnTo>
                  <a:lnTo>
                    <a:pt x="93" y="41"/>
                  </a:lnTo>
                  <a:lnTo>
                    <a:pt x="94" y="58"/>
                  </a:lnTo>
                  <a:lnTo>
                    <a:pt x="89" y="76"/>
                  </a:lnTo>
                  <a:lnTo>
                    <a:pt x="81" y="91"/>
                  </a:lnTo>
                  <a:lnTo>
                    <a:pt x="68" y="102"/>
                  </a:lnTo>
                  <a:lnTo>
                    <a:pt x="55" y="108"/>
                  </a:lnTo>
                  <a:lnTo>
                    <a:pt x="204" y="233"/>
                  </a:lnTo>
                  <a:lnTo>
                    <a:pt x="207" y="236"/>
                  </a:lnTo>
                  <a:lnTo>
                    <a:pt x="207" y="239"/>
                  </a:lnTo>
                  <a:lnTo>
                    <a:pt x="207" y="242"/>
                  </a:lnTo>
                  <a:lnTo>
                    <a:pt x="205" y="245"/>
                  </a:lnTo>
                  <a:lnTo>
                    <a:pt x="200" y="248"/>
                  </a:lnTo>
                  <a:lnTo>
                    <a:pt x="191" y="252"/>
                  </a:lnTo>
                  <a:lnTo>
                    <a:pt x="180" y="253"/>
                  </a:lnTo>
                  <a:lnTo>
                    <a:pt x="165" y="256"/>
                  </a:lnTo>
                  <a:lnTo>
                    <a:pt x="146" y="257"/>
                  </a:lnTo>
                  <a:lnTo>
                    <a:pt x="129" y="256"/>
                  </a:lnTo>
                  <a:lnTo>
                    <a:pt x="112" y="254"/>
                  </a:lnTo>
                  <a:lnTo>
                    <a:pt x="95" y="249"/>
                  </a:lnTo>
                  <a:lnTo>
                    <a:pt x="80" y="242"/>
                  </a:lnTo>
                  <a:lnTo>
                    <a:pt x="72" y="239"/>
                  </a:lnTo>
                  <a:lnTo>
                    <a:pt x="65" y="233"/>
                  </a:lnTo>
                  <a:lnTo>
                    <a:pt x="60" y="227"/>
                  </a:lnTo>
                  <a:lnTo>
                    <a:pt x="55" y="222"/>
                  </a:lnTo>
                  <a:lnTo>
                    <a:pt x="52" y="216"/>
                  </a:lnTo>
                  <a:lnTo>
                    <a:pt x="49" y="210"/>
                  </a:lnTo>
                  <a:lnTo>
                    <a:pt x="48" y="206"/>
                  </a:lnTo>
                  <a:lnTo>
                    <a:pt x="47" y="201"/>
                  </a:lnTo>
                  <a:lnTo>
                    <a:pt x="47" y="198"/>
                  </a:lnTo>
                  <a:lnTo>
                    <a:pt x="47" y="197"/>
                  </a:lnTo>
                  <a:lnTo>
                    <a:pt x="46" y="197"/>
                  </a:lnTo>
                  <a:lnTo>
                    <a:pt x="47" y="197"/>
                  </a:lnTo>
                  <a:lnTo>
                    <a:pt x="49" y="198"/>
                  </a:lnTo>
                  <a:lnTo>
                    <a:pt x="51" y="201"/>
                  </a:lnTo>
                  <a:lnTo>
                    <a:pt x="52" y="202"/>
                  </a:lnTo>
                  <a:lnTo>
                    <a:pt x="55" y="203"/>
                  </a:lnTo>
                  <a:lnTo>
                    <a:pt x="57" y="206"/>
                  </a:lnTo>
                  <a:lnTo>
                    <a:pt x="61" y="208"/>
                  </a:lnTo>
                  <a:lnTo>
                    <a:pt x="65" y="212"/>
                  </a:lnTo>
                  <a:lnTo>
                    <a:pt x="68" y="214"/>
                  </a:lnTo>
                  <a:lnTo>
                    <a:pt x="70" y="216"/>
                  </a:lnTo>
                  <a:lnTo>
                    <a:pt x="74" y="219"/>
                  </a:lnTo>
                  <a:lnTo>
                    <a:pt x="78" y="222"/>
                  </a:lnTo>
                  <a:lnTo>
                    <a:pt x="81" y="223"/>
                  </a:lnTo>
                  <a:lnTo>
                    <a:pt x="90" y="227"/>
                  </a:lnTo>
                  <a:lnTo>
                    <a:pt x="103" y="232"/>
                  </a:lnTo>
                  <a:lnTo>
                    <a:pt x="124" y="237"/>
                  </a:lnTo>
                  <a:lnTo>
                    <a:pt x="152" y="241"/>
                  </a:lnTo>
                  <a:lnTo>
                    <a:pt x="163" y="241"/>
                  </a:lnTo>
                  <a:lnTo>
                    <a:pt x="174" y="240"/>
                  </a:lnTo>
                  <a:lnTo>
                    <a:pt x="180" y="239"/>
                  </a:lnTo>
                  <a:lnTo>
                    <a:pt x="183" y="239"/>
                  </a:lnTo>
                  <a:lnTo>
                    <a:pt x="184" y="239"/>
                  </a:lnTo>
                  <a:lnTo>
                    <a:pt x="182" y="236"/>
                  </a:lnTo>
                  <a:lnTo>
                    <a:pt x="174" y="229"/>
                  </a:lnTo>
                  <a:lnTo>
                    <a:pt x="163" y="220"/>
                  </a:lnTo>
                  <a:lnTo>
                    <a:pt x="149" y="208"/>
                  </a:lnTo>
                  <a:lnTo>
                    <a:pt x="132" y="194"/>
                  </a:lnTo>
                  <a:lnTo>
                    <a:pt x="114" y="180"/>
                  </a:lnTo>
                  <a:lnTo>
                    <a:pt x="95" y="164"/>
                  </a:lnTo>
                  <a:lnTo>
                    <a:pt x="77" y="148"/>
                  </a:lnTo>
                  <a:lnTo>
                    <a:pt x="60" y="134"/>
                  </a:lnTo>
                  <a:lnTo>
                    <a:pt x="44" y="121"/>
                  </a:lnTo>
                  <a:lnTo>
                    <a:pt x="32" y="110"/>
                  </a:lnTo>
                  <a:lnTo>
                    <a:pt x="23" y="102"/>
                  </a:lnTo>
                  <a:lnTo>
                    <a:pt x="19" y="100"/>
                  </a:lnTo>
                  <a:lnTo>
                    <a:pt x="8" y="87"/>
                  </a:lnTo>
                  <a:lnTo>
                    <a:pt x="1" y="70"/>
                  </a:lnTo>
                  <a:lnTo>
                    <a:pt x="0" y="50"/>
                  </a:lnTo>
                  <a:lnTo>
                    <a:pt x="4" y="33"/>
                  </a:lnTo>
                  <a:lnTo>
                    <a:pt x="12" y="19"/>
                  </a:lnTo>
                  <a:lnTo>
                    <a:pt x="23" y="8"/>
                  </a:lnTo>
                  <a:lnTo>
                    <a:pt x="36" y="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  <p:sp>
          <p:nvSpPr>
            <p:cNvPr id="42" name="Freeform 497"/>
            <p:cNvSpPr>
              <a:spLocks/>
            </p:cNvSpPr>
            <p:nvPr/>
          </p:nvSpPr>
          <p:spPr bwMode="auto">
            <a:xfrm rot="1694646">
              <a:off x="23783892" y="6079307"/>
              <a:ext cx="600076" cy="1076326"/>
            </a:xfrm>
            <a:custGeom>
              <a:avLst/>
              <a:gdLst>
                <a:gd name="T0" fmla="*/ 130 w 189"/>
                <a:gd name="T1" fmla="*/ 0 h 339"/>
                <a:gd name="T2" fmla="*/ 148 w 189"/>
                <a:gd name="T3" fmla="*/ 2 h 339"/>
                <a:gd name="T4" fmla="*/ 164 w 189"/>
                <a:gd name="T5" fmla="*/ 9 h 339"/>
                <a:gd name="T6" fmla="*/ 176 w 189"/>
                <a:gd name="T7" fmla="*/ 19 h 339"/>
                <a:gd name="T8" fmla="*/ 185 w 189"/>
                <a:gd name="T9" fmla="*/ 34 h 339"/>
                <a:gd name="T10" fmla="*/ 189 w 189"/>
                <a:gd name="T11" fmla="*/ 52 h 339"/>
                <a:gd name="T12" fmla="*/ 186 w 189"/>
                <a:gd name="T13" fmla="*/ 69 h 339"/>
                <a:gd name="T14" fmla="*/ 178 w 189"/>
                <a:gd name="T15" fmla="*/ 86 h 339"/>
                <a:gd name="T16" fmla="*/ 164 w 189"/>
                <a:gd name="T17" fmla="*/ 102 h 339"/>
                <a:gd name="T18" fmla="*/ 145 w 189"/>
                <a:gd name="T19" fmla="*/ 112 h 339"/>
                <a:gd name="T20" fmla="*/ 131 w 189"/>
                <a:gd name="T21" fmla="*/ 116 h 339"/>
                <a:gd name="T22" fmla="*/ 117 w 189"/>
                <a:gd name="T23" fmla="*/ 117 h 339"/>
                <a:gd name="T24" fmla="*/ 98 w 189"/>
                <a:gd name="T25" fmla="*/ 116 h 339"/>
                <a:gd name="T26" fmla="*/ 83 w 189"/>
                <a:gd name="T27" fmla="*/ 108 h 339"/>
                <a:gd name="T28" fmla="*/ 71 w 189"/>
                <a:gd name="T29" fmla="*/ 98 h 339"/>
                <a:gd name="T30" fmla="*/ 21 w 189"/>
                <a:gd name="T31" fmla="*/ 331 h 339"/>
                <a:gd name="T32" fmla="*/ 20 w 189"/>
                <a:gd name="T33" fmla="*/ 335 h 339"/>
                <a:gd name="T34" fmla="*/ 17 w 189"/>
                <a:gd name="T35" fmla="*/ 337 h 339"/>
                <a:gd name="T36" fmla="*/ 15 w 189"/>
                <a:gd name="T37" fmla="*/ 339 h 339"/>
                <a:gd name="T38" fmla="*/ 11 w 189"/>
                <a:gd name="T39" fmla="*/ 339 h 339"/>
                <a:gd name="T40" fmla="*/ 8 w 189"/>
                <a:gd name="T41" fmla="*/ 339 h 339"/>
                <a:gd name="T42" fmla="*/ 4 w 189"/>
                <a:gd name="T43" fmla="*/ 337 h 339"/>
                <a:gd name="T44" fmla="*/ 1 w 189"/>
                <a:gd name="T45" fmla="*/ 335 h 339"/>
                <a:gd name="T46" fmla="*/ 0 w 189"/>
                <a:gd name="T47" fmla="*/ 331 h 339"/>
                <a:gd name="T48" fmla="*/ 0 w 189"/>
                <a:gd name="T49" fmla="*/ 327 h 339"/>
                <a:gd name="T50" fmla="*/ 58 w 189"/>
                <a:gd name="T51" fmla="*/ 59 h 339"/>
                <a:gd name="T52" fmla="*/ 58 w 189"/>
                <a:gd name="T53" fmla="*/ 57 h 339"/>
                <a:gd name="T54" fmla="*/ 59 w 189"/>
                <a:gd name="T55" fmla="*/ 55 h 339"/>
                <a:gd name="T56" fmla="*/ 64 w 189"/>
                <a:gd name="T57" fmla="*/ 40 h 339"/>
                <a:gd name="T58" fmla="*/ 73 w 189"/>
                <a:gd name="T59" fmla="*/ 27 h 339"/>
                <a:gd name="T60" fmla="*/ 85 w 189"/>
                <a:gd name="T61" fmla="*/ 15 h 339"/>
                <a:gd name="T62" fmla="*/ 101 w 189"/>
                <a:gd name="T63" fmla="*/ 6 h 339"/>
                <a:gd name="T64" fmla="*/ 115 w 189"/>
                <a:gd name="T65" fmla="*/ 2 h 339"/>
                <a:gd name="T66" fmla="*/ 130 w 189"/>
                <a:gd name="T67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9" h="339">
                  <a:moveTo>
                    <a:pt x="130" y="0"/>
                  </a:moveTo>
                  <a:lnTo>
                    <a:pt x="148" y="2"/>
                  </a:lnTo>
                  <a:lnTo>
                    <a:pt x="164" y="9"/>
                  </a:lnTo>
                  <a:lnTo>
                    <a:pt x="176" y="19"/>
                  </a:lnTo>
                  <a:lnTo>
                    <a:pt x="185" y="34"/>
                  </a:lnTo>
                  <a:lnTo>
                    <a:pt x="189" y="52"/>
                  </a:lnTo>
                  <a:lnTo>
                    <a:pt x="186" y="69"/>
                  </a:lnTo>
                  <a:lnTo>
                    <a:pt x="178" y="86"/>
                  </a:lnTo>
                  <a:lnTo>
                    <a:pt x="164" y="102"/>
                  </a:lnTo>
                  <a:lnTo>
                    <a:pt x="145" y="112"/>
                  </a:lnTo>
                  <a:lnTo>
                    <a:pt x="131" y="116"/>
                  </a:lnTo>
                  <a:lnTo>
                    <a:pt x="117" y="117"/>
                  </a:lnTo>
                  <a:lnTo>
                    <a:pt x="98" y="116"/>
                  </a:lnTo>
                  <a:lnTo>
                    <a:pt x="83" y="108"/>
                  </a:lnTo>
                  <a:lnTo>
                    <a:pt x="71" y="98"/>
                  </a:lnTo>
                  <a:lnTo>
                    <a:pt x="21" y="331"/>
                  </a:lnTo>
                  <a:lnTo>
                    <a:pt x="20" y="335"/>
                  </a:lnTo>
                  <a:lnTo>
                    <a:pt x="17" y="337"/>
                  </a:lnTo>
                  <a:lnTo>
                    <a:pt x="15" y="339"/>
                  </a:lnTo>
                  <a:lnTo>
                    <a:pt x="11" y="339"/>
                  </a:lnTo>
                  <a:lnTo>
                    <a:pt x="8" y="339"/>
                  </a:lnTo>
                  <a:lnTo>
                    <a:pt x="4" y="337"/>
                  </a:lnTo>
                  <a:lnTo>
                    <a:pt x="1" y="335"/>
                  </a:lnTo>
                  <a:lnTo>
                    <a:pt x="0" y="331"/>
                  </a:lnTo>
                  <a:lnTo>
                    <a:pt x="0" y="327"/>
                  </a:lnTo>
                  <a:lnTo>
                    <a:pt x="58" y="59"/>
                  </a:lnTo>
                  <a:lnTo>
                    <a:pt x="58" y="57"/>
                  </a:lnTo>
                  <a:lnTo>
                    <a:pt x="59" y="55"/>
                  </a:lnTo>
                  <a:lnTo>
                    <a:pt x="64" y="40"/>
                  </a:lnTo>
                  <a:lnTo>
                    <a:pt x="73" y="27"/>
                  </a:lnTo>
                  <a:lnTo>
                    <a:pt x="85" y="15"/>
                  </a:lnTo>
                  <a:lnTo>
                    <a:pt x="101" y="6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latinLnBrk="1" hangingPunct="1"/>
              <a:endParaRPr lang="ko-KR" altLang="en-US" sz="3600" kern="12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27646" y="419100"/>
            <a:ext cx="7948502" cy="1794716"/>
            <a:chOff x="527646" y="419100"/>
            <a:chExt cx="7948502" cy="1794716"/>
          </a:xfrm>
        </p:grpSpPr>
        <p:grpSp>
          <p:nvGrpSpPr>
            <p:cNvPr id="44" name="그룹 43"/>
            <p:cNvGrpSpPr/>
            <p:nvPr/>
          </p:nvGrpSpPr>
          <p:grpSpPr>
            <a:xfrm>
              <a:off x="527646" y="419100"/>
              <a:ext cx="1794716" cy="1794716"/>
              <a:chOff x="1943100" y="857250"/>
              <a:chExt cx="897358" cy="897358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1943100" y="857250"/>
                <a:ext cx="897358" cy="8973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latinLnBrk="1" hangingPunct="1"/>
                <a:endParaRPr lang="ko-KR" alt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 rot="14031825">
                <a:off x="2187918" y="1027716"/>
                <a:ext cx="407722" cy="556425"/>
              </a:xfrm>
              <a:custGeom>
                <a:avLst/>
                <a:gdLst>
                  <a:gd name="T0" fmla="*/ 46 w 207"/>
                  <a:gd name="T1" fmla="*/ 194 h 257"/>
                  <a:gd name="T2" fmla="*/ 46 w 207"/>
                  <a:gd name="T3" fmla="*/ 195 h 257"/>
                  <a:gd name="T4" fmla="*/ 46 w 207"/>
                  <a:gd name="T5" fmla="*/ 195 h 257"/>
                  <a:gd name="T6" fmla="*/ 44 w 207"/>
                  <a:gd name="T7" fmla="*/ 194 h 257"/>
                  <a:gd name="T8" fmla="*/ 67 w 207"/>
                  <a:gd name="T9" fmla="*/ 4 h 257"/>
                  <a:gd name="T10" fmla="*/ 87 w 207"/>
                  <a:gd name="T11" fmla="*/ 25 h 257"/>
                  <a:gd name="T12" fmla="*/ 94 w 207"/>
                  <a:gd name="T13" fmla="*/ 58 h 257"/>
                  <a:gd name="T14" fmla="*/ 81 w 207"/>
                  <a:gd name="T15" fmla="*/ 91 h 257"/>
                  <a:gd name="T16" fmla="*/ 55 w 207"/>
                  <a:gd name="T17" fmla="*/ 108 h 257"/>
                  <a:gd name="T18" fmla="*/ 207 w 207"/>
                  <a:gd name="T19" fmla="*/ 236 h 257"/>
                  <a:gd name="T20" fmla="*/ 207 w 207"/>
                  <a:gd name="T21" fmla="*/ 242 h 257"/>
                  <a:gd name="T22" fmla="*/ 200 w 207"/>
                  <a:gd name="T23" fmla="*/ 248 h 257"/>
                  <a:gd name="T24" fmla="*/ 180 w 207"/>
                  <a:gd name="T25" fmla="*/ 253 h 257"/>
                  <a:gd name="T26" fmla="*/ 146 w 207"/>
                  <a:gd name="T27" fmla="*/ 257 h 257"/>
                  <a:gd name="T28" fmla="*/ 112 w 207"/>
                  <a:gd name="T29" fmla="*/ 254 h 257"/>
                  <a:gd name="T30" fmla="*/ 80 w 207"/>
                  <a:gd name="T31" fmla="*/ 242 h 257"/>
                  <a:gd name="T32" fmla="*/ 65 w 207"/>
                  <a:gd name="T33" fmla="*/ 233 h 257"/>
                  <a:gd name="T34" fmla="*/ 55 w 207"/>
                  <a:gd name="T35" fmla="*/ 222 h 257"/>
                  <a:gd name="T36" fmla="*/ 49 w 207"/>
                  <a:gd name="T37" fmla="*/ 210 h 257"/>
                  <a:gd name="T38" fmla="*/ 47 w 207"/>
                  <a:gd name="T39" fmla="*/ 201 h 257"/>
                  <a:gd name="T40" fmla="*/ 47 w 207"/>
                  <a:gd name="T41" fmla="*/ 197 h 257"/>
                  <a:gd name="T42" fmla="*/ 47 w 207"/>
                  <a:gd name="T43" fmla="*/ 197 h 257"/>
                  <a:gd name="T44" fmla="*/ 51 w 207"/>
                  <a:gd name="T45" fmla="*/ 201 h 257"/>
                  <a:gd name="T46" fmla="*/ 55 w 207"/>
                  <a:gd name="T47" fmla="*/ 203 h 257"/>
                  <a:gd name="T48" fmla="*/ 61 w 207"/>
                  <a:gd name="T49" fmla="*/ 208 h 257"/>
                  <a:gd name="T50" fmla="*/ 68 w 207"/>
                  <a:gd name="T51" fmla="*/ 214 h 257"/>
                  <a:gd name="T52" fmla="*/ 74 w 207"/>
                  <a:gd name="T53" fmla="*/ 219 h 257"/>
                  <a:gd name="T54" fmla="*/ 81 w 207"/>
                  <a:gd name="T55" fmla="*/ 223 h 257"/>
                  <a:gd name="T56" fmla="*/ 103 w 207"/>
                  <a:gd name="T57" fmla="*/ 232 h 257"/>
                  <a:gd name="T58" fmla="*/ 152 w 207"/>
                  <a:gd name="T59" fmla="*/ 241 h 257"/>
                  <a:gd name="T60" fmla="*/ 174 w 207"/>
                  <a:gd name="T61" fmla="*/ 240 h 257"/>
                  <a:gd name="T62" fmla="*/ 183 w 207"/>
                  <a:gd name="T63" fmla="*/ 239 h 257"/>
                  <a:gd name="T64" fmla="*/ 182 w 207"/>
                  <a:gd name="T65" fmla="*/ 236 h 257"/>
                  <a:gd name="T66" fmla="*/ 163 w 207"/>
                  <a:gd name="T67" fmla="*/ 220 h 257"/>
                  <a:gd name="T68" fmla="*/ 132 w 207"/>
                  <a:gd name="T69" fmla="*/ 194 h 257"/>
                  <a:gd name="T70" fmla="*/ 95 w 207"/>
                  <a:gd name="T71" fmla="*/ 164 h 257"/>
                  <a:gd name="T72" fmla="*/ 60 w 207"/>
                  <a:gd name="T73" fmla="*/ 134 h 257"/>
                  <a:gd name="T74" fmla="*/ 32 w 207"/>
                  <a:gd name="T75" fmla="*/ 110 h 257"/>
                  <a:gd name="T76" fmla="*/ 19 w 207"/>
                  <a:gd name="T77" fmla="*/ 100 h 257"/>
                  <a:gd name="T78" fmla="*/ 1 w 207"/>
                  <a:gd name="T79" fmla="*/ 70 h 257"/>
                  <a:gd name="T80" fmla="*/ 4 w 207"/>
                  <a:gd name="T81" fmla="*/ 33 h 257"/>
                  <a:gd name="T82" fmla="*/ 23 w 207"/>
                  <a:gd name="T83" fmla="*/ 8 h 257"/>
                  <a:gd name="T84" fmla="*/ 51 w 207"/>
                  <a:gd name="T8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7" h="257">
                    <a:moveTo>
                      <a:pt x="44" y="194"/>
                    </a:moveTo>
                    <a:lnTo>
                      <a:pt x="46" y="194"/>
                    </a:lnTo>
                    <a:lnTo>
                      <a:pt x="46" y="194"/>
                    </a:lnTo>
                    <a:lnTo>
                      <a:pt x="46" y="195"/>
                    </a:lnTo>
                    <a:lnTo>
                      <a:pt x="46" y="197"/>
                    </a:lnTo>
                    <a:lnTo>
                      <a:pt x="46" y="195"/>
                    </a:lnTo>
                    <a:lnTo>
                      <a:pt x="46" y="194"/>
                    </a:lnTo>
                    <a:lnTo>
                      <a:pt x="44" y="194"/>
                    </a:lnTo>
                    <a:close/>
                    <a:moveTo>
                      <a:pt x="51" y="0"/>
                    </a:moveTo>
                    <a:lnTo>
                      <a:pt x="67" y="4"/>
                    </a:lnTo>
                    <a:lnTo>
                      <a:pt x="78" y="13"/>
                    </a:lnTo>
                    <a:lnTo>
                      <a:pt x="87" y="25"/>
                    </a:lnTo>
                    <a:lnTo>
                      <a:pt x="93" y="41"/>
                    </a:lnTo>
                    <a:lnTo>
                      <a:pt x="94" y="58"/>
                    </a:lnTo>
                    <a:lnTo>
                      <a:pt x="89" y="76"/>
                    </a:lnTo>
                    <a:lnTo>
                      <a:pt x="81" y="91"/>
                    </a:lnTo>
                    <a:lnTo>
                      <a:pt x="68" y="102"/>
                    </a:lnTo>
                    <a:lnTo>
                      <a:pt x="55" y="108"/>
                    </a:lnTo>
                    <a:lnTo>
                      <a:pt x="204" y="233"/>
                    </a:lnTo>
                    <a:lnTo>
                      <a:pt x="207" y="236"/>
                    </a:lnTo>
                    <a:lnTo>
                      <a:pt x="207" y="239"/>
                    </a:lnTo>
                    <a:lnTo>
                      <a:pt x="207" y="242"/>
                    </a:lnTo>
                    <a:lnTo>
                      <a:pt x="205" y="245"/>
                    </a:lnTo>
                    <a:lnTo>
                      <a:pt x="200" y="248"/>
                    </a:lnTo>
                    <a:lnTo>
                      <a:pt x="191" y="252"/>
                    </a:lnTo>
                    <a:lnTo>
                      <a:pt x="180" y="253"/>
                    </a:lnTo>
                    <a:lnTo>
                      <a:pt x="165" y="256"/>
                    </a:lnTo>
                    <a:lnTo>
                      <a:pt x="146" y="257"/>
                    </a:lnTo>
                    <a:lnTo>
                      <a:pt x="129" y="256"/>
                    </a:lnTo>
                    <a:lnTo>
                      <a:pt x="112" y="254"/>
                    </a:lnTo>
                    <a:lnTo>
                      <a:pt x="95" y="249"/>
                    </a:lnTo>
                    <a:lnTo>
                      <a:pt x="80" y="242"/>
                    </a:lnTo>
                    <a:lnTo>
                      <a:pt x="72" y="239"/>
                    </a:lnTo>
                    <a:lnTo>
                      <a:pt x="65" y="233"/>
                    </a:lnTo>
                    <a:lnTo>
                      <a:pt x="60" y="227"/>
                    </a:lnTo>
                    <a:lnTo>
                      <a:pt x="55" y="222"/>
                    </a:lnTo>
                    <a:lnTo>
                      <a:pt x="52" y="216"/>
                    </a:lnTo>
                    <a:lnTo>
                      <a:pt x="49" y="210"/>
                    </a:lnTo>
                    <a:lnTo>
                      <a:pt x="48" y="206"/>
                    </a:lnTo>
                    <a:lnTo>
                      <a:pt x="47" y="201"/>
                    </a:lnTo>
                    <a:lnTo>
                      <a:pt x="47" y="198"/>
                    </a:lnTo>
                    <a:lnTo>
                      <a:pt x="47" y="197"/>
                    </a:lnTo>
                    <a:lnTo>
                      <a:pt x="46" y="197"/>
                    </a:lnTo>
                    <a:lnTo>
                      <a:pt x="47" y="197"/>
                    </a:lnTo>
                    <a:lnTo>
                      <a:pt x="49" y="198"/>
                    </a:lnTo>
                    <a:lnTo>
                      <a:pt x="51" y="201"/>
                    </a:lnTo>
                    <a:lnTo>
                      <a:pt x="52" y="202"/>
                    </a:lnTo>
                    <a:lnTo>
                      <a:pt x="55" y="203"/>
                    </a:lnTo>
                    <a:lnTo>
                      <a:pt x="57" y="206"/>
                    </a:lnTo>
                    <a:lnTo>
                      <a:pt x="61" y="208"/>
                    </a:lnTo>
                    <a:lnTo>
                      <a:pt x="65" y="212"/>
                    </a:lnTo>
                    <a:lnTo>
                      <a:pt x="68" y="214"/>
                    </a:lnTo>
                    <a:lnTo>
                      <a:pt x="70" y="216"/>
                    </a:lnTo>
                    <a:lnTo>
                      <a:pt x="74" y="219"/>
                    </a:lnTo>
                    <a:lnTo>
                      <a:pt x="78" y="222"/>
                    </a:lnTo>
                    <a:lnTo>
                      <a:pt x="81" y="223"/>
                    </a:lnTo>
                    <a:lnTo>
                      <a:pt x="90" y="227"/>
                    </a:lnTo>
                    <a:lnTo>
                      <a:pt x="103" y="232"/>
                    </a:lnTo>
                    <a:lnTo>
                      <a:pt x="124" y="237"/>
                    </a:lnTo>
                    <a:lnTo>
                      <a:pt x="152" y="241"/>
                    </a:lnTo>
                    <a:lnTo>
                      <a:pt x="163" y="241"/>
                    </a:lnTo>
                    <a:lnTo>
                      <a:pt x="174" y="240"/>
                    </a:lnTo>
                    <a:lnTo>
                      <a:pt x="180" y="239"/>
                    </a:lnTo>
                    <a:lnTo>
                      <a:pt x="183" y="239"/>
                    </a:lnTo>
                    <a:lnTo>
                      <a:pt x="184" y="239"/>
                    </a:lnTo>
                    <a:lnTo>
                      <a:pt x="182" y="236"/>
                    </a:lnTo>
                    <a:lnTo>
                      <a:pt x="174" y="229"/>
                    </a:lnTo>
                    <a:lnTo>
                      <a:pt x="163" y="220"/>
                    </a:lnTo>
                    <a:lnTo>
                      <a:pt x="149" y="208"/>
                    </a:lnTo>
                    <a:lnTo>
                      <a:pt x="132" y="194"/>
                    </a:lnTo>
                    <a:lnTo>
                      <a:pt x="114" y="180"/>
                    </a:lnTo>
                    <a:lnTo>
                      <a:pt x="95" y="164"/>
                    </a:lnTo>
                    <a:lnTo>
                      <a:pt x="77" y="148"/>
                    </a:lnTo>
                    <a:lnTo>
                      <a:pt x="60" y="134"/>
                    </a:lnTo>
                    <a:lnTo>
                      <a:pt x="44" y="121"/>
                    </a:lnTo>
                    <a:lnTo>
                      <a:pt x="32" y="110"/>
                    </a:lnTo>
                    <a:lnTo>
                      <a:pt x="23" y="102"/>
                    </a:lnTo>
                    <a:lnTo>
                      <a:pt x="19" y="100"/>
                    </a:lnTo>
                    <a:lnTo>
                      <a:pt x="8" y="87"/>
                    </a:lnTo>
                    <a:lnTo>
                      <a:pt x="1" y="70"/>
                    </a:lnTo>
                    <a:lnTo>
                      <a:pt x="0" y="50"/>
                    </a:lnTo>
                    <a:lnTo>
                      <a:pt x="4" y="33"/>
                    </a:lnTo>
                    <a:lnTo>
                      <a:pt x="12" y="19"/>
                    </a:lnTo>
                    <a:lnTo>
                      <a:pt x="23" y="8"/>
                    </a:lnTo>
                    <a:lnTo>
                      <a:pt x="36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l" defTabSz="1828800" latinLnBrk="1" hangingPunct="1"/>
                <a:endParaRPr lang="ko-KR" altLang="en-US" sz="3600" kern="12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5" name="직선 연결선 44"/>
            <p:cNvCxnSpPr>
              <a:stCxn id="47" idx="5"/>
            </p:cNvCxnSpPr>
            <p:nvPr/>
          </p:nvCxnSpPr>
          <p:spPr>
            <a:xfrm>
              <a:off x="2059532" y="1950986"/>
              <a:ext cx="64166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29904" y="1113286"/>
              <a:ext cx="3742050" cy="800219"/>
            </a:xfrm>
            <a:prstGeom prst="rect">
              <a:avLst/>
            </a:prstGeom>
            <a:noFill/>
          </p:spPr>
          <p:txBody>
            <a:bodyPr wrap="none" lIns="182880" tIns="91440" rIns="182880" bIns="91440" rtlCol="0">
              <a:spAutoFit/>
            </a:bodyPr>
            <a:lstStyle/>
            <a:p>
              <a:pPr algn="l" defTabSz="1828800" latinLnBrk="1" hangingPunct="1"/>
              <a:r>
                <a:rPr lang="ko-KR" altLang="en-US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실험 내용</a:t>
              </a:r>
              <a:r>
                <a:rPr lang="en-US" altLang="ko-KR" sz="4000" kern="1200" spc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(3)</a:t>
              </a:r>
              <a:endParaRPr lang="ko-KR" altLang="en-US" sz="4000" kern="1200" spc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359162" y="6375296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소리가 잘 나는지 확인하기 위해 가상의 구를 만들어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Rigidbody</a:t>
            </a:r>
            <a:r>
              <a:rPr lang="ko-KR" altLang="en-US" sz="2800" dirty="0" smtClean="0">
                <a:latin typeface="맑은 고딕"/>
                <a:ea typeface="맑은 고딕"/>
              </a:rPr>
              <a:t>와 </a:t>
            </a:r>
            <a:r>
              <a:rPr lang="en-US" altLang="ko-KR" sz="2800" dirty="0" smtClean="0">
                <a:latin typeface="맑은 고딕"/>
                <a:ea typeface="맑은 고딕"/>
              </a:rPr>
              <a:t>Collider</a:t>
            </a:r>
            <a:r>
              <a:rPr lang="ko-KR" altLang="en-US" sz="2800" dirty="0" smtClean="0">
                <a:latin typeface="맑은 고딕"/>
                <a:ea typeface="맑은 고딕"/>
              </a:rPr>
              <a:t>특성을 추가하여  각기 다른 높이에서 드럼 위에 떨어뜨려보았다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348298" y="4019082"/>
            <a:ext cx="8896902" cy="1867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685800" indent="-685800" algn="l">
              <a:buFont typeface="Arial" pitchFamily="34" charset="0"/>
              <a:buChar char="•"/>
            </a:pPr>
            <a:r>
              <a:rPr lang="ko-KR" altLang="en-US" sz="2800" dirty="0" smtClean="0">
                <a:latin typeface="맑은 고딕"/>
                <a:ea typeface="맑은 고딕"/>
              </a:rPr>
              <a:t>킥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하이햇</a:t>
            </a:r>
            <a:r>
              <a:rPr lang="en-US" altLang="ko-KR" sz="2800" dirty="0" smtClean="0">
                <a:latin typeface="맑은 고딕"/>
                <a:ea typeface="맑은 고딕"/>
              </a:rPr>
              <a:t>, </a:t>
            </a:r>
            <a:r>
              <a:rPr lang="ko-KR" altLang="en-US" sz="2800" dirty="0" err="1" smtClean="0">
                <a:latin typeface="맑은 고딕"/>
                <a:ea typeface="맑은 고딕"/>
              </a:rPr>
              <a:t>스네어에</a:t>
            </a:r>
            <a:r>
              <a:rPr lang="ko-KR" altLang="en-US" sz="2800" dirty="0" smtClean="0">
                <a:latin typeface="맑은 고딕"/>
                <a:ea typeface="맑은 고딕"/>
              </a:rPr>
              <a:t> 각각 </a:t>
            </a:r>
            <a:r>
              <a:rPr lang="en-US" altLang="ko-KR" sz="2800" dirty="0" smtClean="0">
                <a:latin typeface="맑은 고딕"/>
                <a:ea typeface="맑은 고딕"/>
              </a:rPr>
              <a:t>3</a:t>
            </a:r>
            <a:r>
              <a:rPr lang="ko-KR" altLang="en-US" sz="2800" dirty="0" smtClean="0">
                <a:latin typeface="맑은 고딕"/>
                <a:ea typeface="맑은 고딕"/>
              </a:rPr>
              <a:t>가지 다른 볼륨의 </a:t>
            </a:r>
            <a:r>
              <a:rPr lang="en-US" altLang="ko-KR" sz="2800" dirty="0" err="1" smtClean="0">
                <a:latin typeface="맑은 고딕"/>
                <a:ea typeface="맑은 고딕"/>
              </a:rPr>
              <a:t>AudioClip</a:t>
            </a:r>
            <a:r>
              <a:rPr lang="ko-KR" altLang="en-US" sz="2800" dirty="0" smtClean="0">
                <a:latin typeface="맑은 고딕"/>
                <a:ea typeface="맑은 고딕"/>
              </a:rPr>
              <a:t>을 추가해 </a:t>
            </a:r>
            <a:r>
              <a:rPr lang="en-US" altLang="ko-KR" sz="2800" dirty="0" smtClean="0">
                <a:latin typeface="맑은 고딕"/>
                <a:ea typeface="맑은 고딕"/>
              </a:rPr>
              <a:t>Magnitude</a:t>
            </a:r>
            <a:r>
              <a:rPr lang="ko-KR" altLang="en-US" sz="2800" dirty="0" smtClean="0">
                <a:latin typeface="맑은 고딕"/>
                <a:ea typeface="맑은 고딕"/>
              </a:rPr>
              <a:t>의 범위에 따라 다른 소리가 나도록 구현하였다</a:t>
            </a:r>
            <a:r>
              <a:rPr lang="en-US" altLang="ko-KR" sz="2800" dirty="0" smtClean="0">
                <a:latin typeface="맑은 고딕"/>
                <a:ea typeface="맑은 고딕"/>
              </a:rPr>
              <a:t>.</a:t>
            </a:r>
            <a:endParaRPr lang="ko-KR" altLang="en-US" sz="2800" dirty="0" smtClean="0">
              <a:latin typeface="맑은 고딕"/>
              <a:ea typeface="맑은 고딕"/>
            </a:endParaRPr>
          </a:p>
        </p:txBody>
      </p:sp>
      <p:pic>
        <p:nvPicPr>
          <p:cNvPr id="2" name="KakaoTalk_Video_20181011_0146_51_46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2362" y="3877528"/>
            <a:ext cx="11392238" cy="64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302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algn="just">
          <a:defRPr dirty="0" smtClean="0">
            <a:latin typeface="맑은 고딕"/>
            <a:ea typeface="맑은 고딕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654</Words>
  <Application>Microsoft Office PowerPoint</Application>
  <PresentationFormat>사용자 지정</PresentationFormat>
  <Paragraphs>94</Paragraphs>
  <Slides>12</Slides>
  <Notes>1</Notes>
  <HiddenSlides>0</HiddenSlides>
  <MMClips>4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White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Windows 사용자</cp:lastModifiedBy>
  <cp:revision>137</cp:revision>
  <dcterms:modified xsi:type="dcterms:W3CDTF">2018-10-11T03:55:30Z</dcterms:modified>
</cp:coreProperties>
</file>